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0" r:id="rId2"/>
    <p:sldId id="279" r:id="rId3"/>
    <p:sldId id="280" r:id="rId4"/>
    <p:sldId id="281" r:id="rId5"/>
    <p:sldId id="282" r:id="rId6"/>
    <p:sldId id="283" r:id="rId7"/>
    <p:sldId id="301" r:id="rId8"/>
    <p:sldId id="300" r:id="rId9"/>
    <p:sldId id="286" r:id="rId10"/>
    <p:sldId id="297" r:id="rId11"/>
    <p:sldId id="287" r:id="rId12"/>
    <p:sldId id="288" r:id="rId13"/>
    <p:sldId id="290" r:id="rId14"/>
    <p:sldId id="291" r:id="rId15"/>
    <p:sldId id="292" r:id="rId16"/>
    <p:sldId id="298" r:id="rId17"/>
    <p:sldId id="299" r:id="rId18"/>
    <p:sldId id="295" r:id="rId19"/>
    <p:sldId id="289" r:id="rId20"/>
    <p:sldId id="296" r:id="rId21"/>
    <p:sldId id="267" r:id="rId22"/>
    <p:sldId id="276" r:id="rId23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r" id="{2D35B5AF-E984-8F47-A0EF-FEB3027276AD}">
          <p14:sldIdLst>
            <p14:sldId id="260"/>
          </p14:sldIdLst>
        </p14:section>
        <p14:section name="Indholds_sider" id="{BB4B673E-B268-2C4D-A0AC-0EDCFE008649}">
          <p14:sldIdLst>
            <p14:sldId id="279"/>
            <p14:sldId id="280"/>
            <p14:sldId id="281"/>
            <p14:sldId id="282"/>
            <p14:sldId id="283"/>
            <p14:sldId id="301"/>
            <p14:sldId id="300"/>
            <p14:sldId id="286"/>
            <p14:sldId id="297"/>
            <p14:sldId id="287"/>
            <p14:sldId id="288"/>
            <p14:sldId id="290"/>
            <p14:sldId id="291"/>
            <p14:sldId id="292"/>
            <p14:sldId id="298"/>
            <p14:sldId id="299"/>
            <p14:sldId id="295"/>
            <p14:sldId id="289"/>
            <p14:sldId id="296"/>
            <p14:sldId id="267"/>
          </p14:sldIdLst>
        </p14:section>
        <p14:section name="Diverse figurer (vis ikke)" id="{C5FE54F2-041C-7841-916F-E56FD6766E02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75">
          <p15:clr>
            <a:srgbClr val="A4A3A4"/>
          </p15:clr>
        </p15:guide>
        <p15:guide id="2" orient="horz" pos="106">
          <p15:clr>
            <a:srgbClr val="A4A3A4"/>
          </p15:clr>
        </p15:guide>
        <p15:guide id="3" pos="5596">
          <p15:clr>
            <a:srgbClr val="A4A3A4"/>
          </p15:clr>
        </p15:guide>
        <p15:guide id="4" pos="1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723"/>
    <a:srgbClr val="C1C2C1"/>
    <a:srgbClr val="6CB333"/>
    <a:srgbClr val="082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597" autoAdjust="0"/>
  </p:normalViewPr>
  <p:slideViewPr>
    <p:cSldViewPr snapToGrid="0" snapToObjects="1">
      <p:cViewPr varScale="1">
        <p:scale>
          <a:sx n="119" d="100"/>
          <a:sy n="119" d="100"/>
        </p:scale>
        <p:origin x="88" y="496"/>
      </p:cViewPr>
      <p:guideLst>
        <p:guide orient="horz" pos="2875"/>
        <p:guide orient="horz" pos="106"/>
        <p:guide pos="5596"/>
        <p:guide pos="1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3500" y="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A547E-D856-094B-B973-15B8369A0621}" type="datetimeFigureOut">
              <a:rPr lang="da-DK" smtClean="0">
                <a:latin typeface="Montserrat"/>
              </a:rPr>
              <a:t>24-04-2019</a:t>
            </a:fld>
            <a:endParaRPr lang="da-DK" dirty="0">
              <a:latin typeface="Montserrat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>
              <a:latin typeface="Montserrat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0E7D-2E34-0A4F-9159-AB5E81448D8F}" type="slidenum">
              <a:rPr lang="da-DK" smtClean="0">
                <a:latin typeface="Montserrat"/>
              </a:rPr>
              <a:t>‹#›</a:t>
            </a:fld>
            <a:endParaRPr lang="da-DK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50159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/>
              </a:defRPr>
            </a:lvl1pPr>
          </a:lstStyle>
          <a:p>
            <a:fld id="{C40EA506-B434-3E42-AD3D-A0657203A225}" type="datetimeFigureOut">
              <a:rPr lang="da-DK" smtClean="0"/>
              <a:pPr/>
              <a:t>24-04-2019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/>
              </a:defRPr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/>
              </a:defRPr>
            </a:lvl1pPr>
          </a:lstStyle>
          <a:p>
            <a:fld id="{6D5A0EB7-15B5-994E-A7AA-35389F25896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737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Montserra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823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129348" y="4457015"/>
            <a:ext cx="9524693" cy="686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pic>
        <p:nvPicPr>
          <p:cNvPr id="21" name="Billede 2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" t="28395" b="21150"/>
          <a:stretch/>
        </p:blipFill>
        <p:spPr>
          <a:xfrm>
            <a:off x="180486" y="176008"/>
            <a:ext cx="8787301" cy="2993628"/>
          </a:xfrm>
          <a:prstGeom prst="rect">
            <a:avLst/>
          </a:prstGeom>
        </p:spPr>
      </p:pic>
      <p:sp>
        <p:nvSpPr>
          <p:cNvPr id="23" name="Rektangel 22"/>
          <p:cNvSpPr/>
          <p:nvPr userDrawn="1"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24" name="Billed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516" y="3935185"/>
            <a:ext cx="2034787" cy="809763"/>
          </a:xfrm>
          <a:prstGeom prst="rect">
            <a:avLst/>
          </a:prstGeom>
        </p:spPr>
      </p:pic>
      <p:sp>
        <p:nvSpPr>
          <p:cNvPr id="25" name="Rektangel 24"/>
          <p:cNvSpPr/>
          <p:nvPr userDrawn="1"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ctrTitle"/>
          </p:nvPr>
        </p:nvSpPr>
        <p:spPr>
          <a:xfrm>
            <a:off x="206931" y="3264324"/>
            <a:ext cx="8747999" cy="4778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>
                <a:latin typeface="Alfa Slab One"/>
              </a:rPr>
              <a:t>Click to edit Master title style</a:t>
            </a:r>
            <a:endParaRPr lang="da-DK" sz="3600" dirty="0">
              <a:latin typeface="Alfa Slab One"/>
            </a:endParaRPr>
          </a:p>
        </p:txBody>
      </p: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863" y="4162120"/>
            <a:ext cx="1292606" cy="559161"/>
          </a:xfrm>
          <a:prstGeom prst="rect">
            <a:avLst/>
          </a:prstGeom>
        </p:spPr>
      </p:pic>
      <p:sp>
        <p:nvSpPr>
          <p:cNvPr id="2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98000" y="3793062"/>
            <a:ext cx="8748000" cy="3927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>
              <a:buNone/>
              <a:defRPr/>
            </a:lvl1pPr>
          </a:lstStyle>
          <a:p>
            <a:r>
              <a:rPr lang="da-DK" sz="2000" dirty="0">
                <a:solidFill>
                  <a:schemeClr val="tx1"/>
                </a:solidFill>
                <a:latin typeface="Alfa Slab One"/>
              </a:rPr>
              <a:t>Indsæt titel</a:t>
            </a:r>
            <a:endParaRPr lang="da-DK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6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1261749"/>
            <a:ext cx="369416" cy="373453"/>
          </a:xfrm>
          <a:prstGeom prst="rect">
            <a:avLst/>
          </a:prstGeom>
        </p:spPr>
      </p:pic>
      <p:sp>
        <p:nvSpPr>
          <p:cNvPr id="4" name="Tekstfelt 3"/>
          <p:cNvSpPr txBox="1"/>
          <p:nvPr userDrawn="1"/>
        </p:nvSpPr>
        <p:spPr>
          <a:xfrm>
            <a:off x="429160" y="1309976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</a:p>
        </p:txBody>
      </p:sp>
      <p:pic>
        <p:nvPicPr>
          <p:cNvPr id="5" name="Billede 4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1736899"/>
            <a:ext cx="369416" cy="373453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416948" y="1785126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7" name="Billede 6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2237966"/>
            <a:ext cx="369416" cy="373453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416948" y="228619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9" name="Billede 8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2713117"/>
            <a:ext cx="369416" cy="373453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416948" y="276134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11" name="Billede 10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3196906"/>
            <a:ext cx="369416" cy="373453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416948" y="3245133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pic>
        <p:nvPicPr>
          <p:cNvPr id="13" name="Billede 12" descr="kugl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" y="3654778"/>
            <a:ext cx="369416" cy="373453"/>
          </a:xfrm>
          <a:prstGeom prst="rect">
            <a:avLst/>
          </a:prstGeom>
        </p:spPr>
      </p:pic>
      <p:sp>
        <p:nvSpPr>
          <p:cNvPr id="14" name="Tekstfelt 13"/>
          <p:cNvSpPr txBox="1"/>
          <p:nvPr userDrawn="1"/>
        </p:nvSpPr>
        <p:spPr>
          <a:xfrm>
            <a:off x="416948" y="3703005"/>
            <a:ext cx="2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</a:rPr>
              <a:t>6</a:t>
            </a:r>
          </a:p>
        </p:txBody>
      </p:sp>
      <p:pic>
        <p:nvPicPr>
          <p:cNvPr id="21" name="Billede 20" descr="venne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988" y="2618797"/>
            <a:ext cx="2340685" cy="2388453"/>
          </a:xfrm>
          <a:prstGeom prst="rect">
            <a:avLst/>
          </a:prstGeom>
        </p:spPr>
      </p:pic>
      <p:sp>
        <p:nvSpPr>
          <p:cNvPr id="23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6792596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736653" y="1310890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732987" y="1781538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8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736653" y="228490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9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733402" y="2763956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0" name="Pladsholder til tekst 24"/>
          <p:cNvSpPr>
            <a:spLocks noGrp="1"/>
          </p:cNvSpPr>
          <p:nvPr>
            <p:ph type="body" sz="quarter" idx="15" hasCustomPrompt="1"/>
          </p:nvPr>
        </p:nvSpPr>
        <p:spPr>
          <a:xfrm>
            <a:off x="731773" y="3245133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1" name="Pladsholder til tekst 24"/>
          <p:cNvSpPr>
            <a:spLocks noGrp="1"/>
          </p:cNvSpPr>
          <p:nvPr>
            <p:ph type="body" sz="quarter" idx="16" hasCustomPrompt="1"/>
          </p:nvPr>
        </p:nvSpPr>
        <p:spPr>
          <a:xfrm>
            <a:off x="736653" y="369718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265127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292430" y="1469347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1464289" y="1469347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6" name="Pladsholder til tekst 22"/>
          <p:cNvSpPr>
            <a:spLocks noGrp="1"/>
          </p:cNvSpPr>
          <p:nvPr>
            <p:ph type="body" sz="quarter" idx="10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dsholder til tekst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46858" y="1670589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5" name="Rektangel 24"/>
          <p:cNvSpPr/>
          <p:nvPr userDrawn="1"/>
        </p:nvSpPr>
        <p:spPr>
          <a:xfrm>
            <a:off x="1292430" y="2418130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26" name="Rektangel 25"/>
          <p:cNvSpPr/>
          <p:nvPr userDrawn="1"/>
        </p:nvSpPr>
        <p:spPr>
          <a:xfrm>
            <a:off x="1464289" y="2418130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27" name="Pladsholder til tekst 24"/>
          <p:cNvSpPr>
            <a:spLocks noGrp="1"/>
          </p:cNvSpPr>
          <p:nvPr>
            <p:ph type="body" sz="quarter" idx="12" hasCustomPrompt="1"/>
          </p:nvPr>
        </p:nvSpPr>
        <p:spPr>
          <a:xfrm>
            <a:off x="1546858" y="2619372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7" name="Rektangel 36"/>
          <p:cNvSpPr/>
          <p:nvPr userDrawn="1"/>
        </p:nvSpPr>
        <p:spPr>
          <a:xfrm>
            <a:off x="1292430" y="3345019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38" name="Rektangel 37"/>
          <p:cNvSpPr/>
          <p:nvPr userDrawn="1"/>
        </p:nvSpPr>
        <p:spPr>
          <a:xfrm>
            <a:off x="1464289" y="3345019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39" name="Pladsholder til tekst 24"/>
          <p:cNvSpPr>
            <a:spLocks noGrp="1"/>
          </p:cNvSpPr>
          <p:nvPr>
            <p:ph type="body" sz="quarter" idx="13" hasCustomPrompt="1"/>
          </p:nvPr>
        </p:nvSpPr>
        <p:spPr>
          <a:xfrm>
            <a:off x="1546858" y="3546261"/>
            <a:ext cx="3398837" cy="2940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1" i="0" baseline="0">
                <a:latin typeface="Montserrat"/>
                <a:cs typeface="Montserra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Indsæt tekst</a:t>
            </a:r>
          </a:p>
        </p:txBody>
      </p:sp>
    </p:spTree>
    <p:extLst>
      <p:ext uri="{BB962C8B-B14F-4D97-AF65-F5344CB8AC3E}">
        <p14:creationId xmlns:p14="http://schemas.microsoft.com/office/powerpoint/2010/main" val="370594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kor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171" y="3761228"/>
            <a:ext cx="1048417" cy="1460857"/>
          </a:xfrm>
          <a:prstGeom prst="rect">
            <a:avLst/>
          </a:prstGeom>
        </p:spPr>
      </p:pic>
      <p:sp>
        <p:nvSpPr>
          <p:cNvPr id="4" name="Pladsholder til tekst 22"/>
          <p:cNvSpPr>
            <a:spLocks noGrp="1"/>
          </p:cNvSpPr>
          <p:nvPr>
            <p:ph type="body" sz="quarter" idx="10" hasCustomPrompt="1"/>
          </p:nvPr>
        </p:nvSpPr>
        <p:spPr>
          <a:xfrm>
            <a:off x="3688967" y="503028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 baseline="0">
                <a:latin typeface="Alfa Slab One"/>
                <a:cs typeface="Alfa Slab One"/>
              </a:defRPr>
            </a:lvl1pPr>
          </a:lstStyle>
          <a:p>
            <a:pPr lvl="0"/>
            <a:r>
              <a:rPr lang="da-DK" dirty="0"/>
              <a:t>Indsæt titel her</a:t>
            </a: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1"/>
          </p:nvPr>
        </p:nvSpPr>
        <p:spPr>
          <a:xfrm>
            <a:off x="262834" y="182458"/>
            <a:ext cx="3233453" cy="446733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2" hasCustomPrompt="1"/>
          </p:nvPr>
        </p:nvSpPr>
        <p:spPr>
          <a:xfrm>
            <a:off x="3688729" y="1401101"/>
            <a:ext cx="4924425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/>
              <a:t>Indsæt brødtekst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  <a:p>
            <a:pPr lvl="0"/>
            <a:endParaRPr lang="da-DK" dirty="0"/>
          </a:p>
        </p:txBody>
      </p:sp>
      <p:sp>
        <p:nvSpPr>
          <p:cNvPr id="13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3688967" y="2364658"/>
            <a:ext cx="4924425" cy="963557"/>
          </a:xfrm>
        </p:spPr>
        <p:txBody>
          <a:bodyPr>
            <a:normAutofit/>
          </a:bodyPr>
          <a:lstStyle>
            <a:lvl1pPr marL="171450" indent="-171450">
              <a:buFont typeface="Arial"/>
              <a:buChar char="•"/>
              <a:defRPr sz="1100"/>
            </a:lvl1pPr>
          </a:lstStyle>
          <a:p>
            <a:pPr lvl="0"/>
            <a:r>
              <a:rPr lang="da-DK" dirty="0"/>
              <a:t>Indsæt brødtekst her </a:t>
            </a:r>
          </a:p>
          <a:p>
            <a:pPr lvl="0"/>
            <a:r>
              <a:rPr lang="da-DK" dirty="0"/>
              <a:t>Indsæt brødtekst her </a:t>
            </a:r>
          </a:p>
          <a:p>
            <a:pPr lvl="0"/>
            <a:r>
              <a:rPr lang="da-DK" dirty="0"/>
              <a:t>Indsæt brødtekst her </a:t>
            </a:r>
          </a:p>
        </p:txBody>
      </p:sp>
      <p:sp>
        <p:nvSpPr>
          <p:cNvPr id="14" name="Pladsholder til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688967" y="3423267"/>
            <a:ext cx="4924425" cy="262390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100" b="1"/>
            </a:lvl1pPr>
          </a:lstStyle>
          <a:p>
            <a:pPr lvl="0"/>
            <a:r>
              <a:rPr lang="da-DK" dirty="0"/>
              <a:t>Indsæt brødtekst her </a:t>
            </a:r>
          </a:p>
        </p:txBody>
      </p:sp>
      <p:sp>
        <p:nvSpPr>
          <p:cNvPr id="15" name="Pladsholder til tekst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88968" y="3685657"/>
            <a:ext cx="4186808" cy="963557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 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331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5026785" y="1496083"/>
            <a:ext cx="3028693" cy="38939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5026785" y="1813582"/>
            <a:ext cx="3028693" cy="2322086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5" name="Billede 4" descr="venne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058" y="3110161"/>
            <a:ext cx="1907888" cy="1946824"/>
          </a:xfrm>
          <a:prstGeom prst="rect">
            <a:avLst/>
          </a:prstGeom>
        </p:spPr>
      </p:pic>
      <p:sp>
        <p:nvSpPr>
          <p:cNvPr id="7" name="Pladsholder til tekst 6"/>
          <p:cNvSpPr>
            <a:spLocks noGrp="1"/>
          </p:cNvSpPr>
          <p:nvPr>
            <p:ph type="body" idx="10" hasCustomPrompt="1"/>
          </p:nvPr>
        </p:nvSpPr>
        <p:spPr>
          <a:xfrm>
            <a:off x="5022247" y="1524617"/>
            <a:ext cx="2801937" cy="31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1"/>
          </p:nvPr>
        </p:nvSpPr>
        <p:spPr>
          <a:xfrm>
            <a:off x="5021608" y="1971081"/>
            <a:ext cx="2840038" cy="2035175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2"/>
          </p:nvPr>
        </p:nvSpPr>
        <p:spPr>
          <a:xfrm>
            <a:off x="790575" y="1482725"/>
            <a:ext cx="3476625" cy="26765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3" name="Pladsholder til tekst 22"/>
          <p:cNvSpPr>
            <a:spLocks noGrp="1"/>
          </p:cNvSpPr>
          <p:nvPr>
            <p:ph type="body" sz="quarter" idx="13"/>
          </p:nvPr>
        </p:nvSpPr>
        <p:spPr>
          <a:xfrm>
            <a:off x="404358" y="488432"/>
            <a:ext cx="5632032" cy="584013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800" b="1" i="0">
                <a:latin typeface="Alfa Slab One"/>
                <a:cs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670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3"/>
          </p:nvPr>
        </p:nvSpPr>
        <p:spPr>
          <a:xfrm>
            <a:off x="60325" y="1609725"/>
            <a:ext cx="3232150" cy="22415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6" name="Pladsholder til billede 15"/>
          <p:cNvSpPr>
            <a:spLocks noGrp="1"/>
          </p:cNvSpPr>
          <p:nvPr>
            <p:ph type="pic" sz="quarter" idx="12"/>
          </p:nvPr>
        </p:nvSpPr>
        <p:spPr>
          <a:xfrm>
            <a:off x="2251075" y="1466850"/>
            <a:ext cx="3498850" cy="25273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3" name="Billede 2" descr="re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-128221"/>
            <a:ext cx="977677" cy="1469540"/>
          </a:xfrm>
          <a:prstGeom prst="rect">
            <a:avLst/>
          </a:prstGeom>
        </p:spPr>
      </p:pic>
      <p:sp>
        <p:nvSpPr>
          <p:cNvPr id="5" name="Pladsholder til indhold 4"/>
          <p:cNvSpPr>
            <a:spLocks noGrp="1"/>
          </p:cNvSpPr>
          <p:nvPr>
            <p:ph sz="quarter" idx="10" hasCustomPrompt="1"/>
          </p:nvPr>
        </p:nvSpPr>
        <p:spPr>
          <a:xfrm>
            <a:off x="590550" y="4021138"/>
            <a:ext cx="8001000" cy="693737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/>
            </a:lvl1pPr>
          </a:lstStyle>
          <a:p>
            <a:pPr lvl="0"/>
            <a:r>
              <a:rPr lang="da-DK" dirty="0"/>
              <a:t>Indsæt tekst her</a:t>
            </a:r>
          </a:p>
        </p:txBody>
      </p:sp>
      <p:sp>
        <p:nvSpPr>
          <p:cNvPr id="12" name="Pladsholder til billede 11"/>
          <p:cNvSpPr>
            <a:spLocks noGrp="1"/>
          </p:cNvSpPr>
          <p:nvPr>
            <p:ph type="pic" sz="quarter" idx="11"/>
          </p:nvPr>
        </p:nvSpPr>
        <p:spPr>
          <a:xfrm>
            <a:off x="5100638" y="1341438"/>
            <a:ext cx="4151312" cy="2778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097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5588" y="360380"/>
            <a:ext cx="4561923" cy="90961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l"/>
            <a:r>
              <a:rPr lang="en-US" sz="2800">
                <a:latin typeface="Alfa Slab One"/>
              </a:rPr>
              <a:t>Click to edit Master title style</a:t>
            </a:r>
            <a:endParaRPr lang="da-DK" sz="2800" dirty="0"/>
          </a:p>
        </p:txBody>
      </p:sp>
      <p:sp>
        <p:nvSpPr>
          <p:cNvPr id="8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255588" y="1315782"/>
            <a:ext cx="4800604" cy="308588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GB" sz="1100" dirty="0" err="1">
                <a:cs typeface="Montserrat"/>
              </a:rPr>
              <a:t>Gendempe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rchillatur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rernam</a:t>
            </a:r>
            <a:r>
              <a:rPr lang="en-GB" sz="1100" dirty="0">
                <a:cs typeface="Montserrat"/>
              </a:rPr>
              <a:t>, </a:t>
            </a:r>
            <a:r>
              <a:rPr lang="en-GB" sz="1100" dirty="0" err="1">
                <a:cs typeface="Montserrat"/>
              </a:rPr>
              <a:t>ullaborem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imint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omnihillabo</a:t>
            </a:r>
            <a:r>
              <a:rPr lang="en-GB" sz="1100" dirty="0">
                <a:cs typeface="Montserrat"/>
              </a:rPr>
              <a:t>. </a:t>
            </a:r>
            <a:r>
              <a:rPr lang="en-GB" sz="1100" dirty="0" err="1">
                <a:cs typeface="Montserrat"/>
              </a:rPr>
              <a:t>Ut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apit</a:t>
            </a:r>
            <a:r>
              <a:rPr lang="en-GB" sz="1100" dirty="0">
                <a:cs typeface="Montserrat"/>
              </a:rPr>
              <a:t> </a:t>
            </a:r>
            <a:r>
              <a:rPr lang="en-GB" sz="1100" dirty="0" err="1">
                <a:cs typeface="Montserrat"/>
              </a:rPr>
              <a:t>aribusdam</a:t>
            </a:r>
            <a:r>
              <a:rPr lang="en-GB" sz="1100" dirty="0">
                <a:cs typeface="Montserrat"/>
              </a:rPr>
              <a:t>, </a:t>
            </a:r>
            <a:endParaRPr lang="da-DK" sz="1100" dirty="0"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2103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074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238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08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4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46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59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47"/>
          <a:stretch/>
        </p:blipFill>
        <p:spPr>
          <a:xfrm>
            <a:off x="0" y="-12"/>
            <a:ext cx="9144000" cy="5143512"/>
          </a:xfrm>
          <a:prstGeom prst="rect">
            <a:avLst/>
          </a:prstGeom>
        </p:spPr>
      </p:pic>
      <p:sp>
        <p:nvSpPr>
          <p:cNvPr id="6" name="Tekstfelt 5"/>
          <p:cNvSpPr txBox="1"/>
          <p:nvPr userDrawn="1"/>
        </p:nvSpPr>
        <p:spPr>
          <a:xfrm>
            <a:off x="-838200" y="1693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>
              <a:latin typeface="Montserrat"/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437" y="4456322"/>
            <a:ext cx="1403713" cy="630238"/>
          </a:xfrm>
          <a:prstGeom prst="rect">
            <a:avLst/>
          </a:prstGeom>
        </p:spPr>
      </p:pic>
      <p:sp>
        <p:nvSpPr>
          <p:cNvPr id="8" name="Tekstfelt 7"/>
          <p:cNvSpPr txBox="1"/>
          <p:nvPr userDrawn="1"/>
        </p:nvSpPr>
        <p:spPr>
          <a:xfrm>
            <a:off x="1581150" y="-759027"/>
            <a:ext cx="25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ontserrat"/>
                <a:cs typeface="Montserrat"/>
              </a:rPr>
              <a:t>Indsæt</a:t>
            </a:r>
            <a:r>
              <a:rPr lang="da-DK" baseline="0" dirty="0">
                <a:latin typeface="Montserrat"/>
                <a:cs typeface="Montserrat"/>
              </a:rPr>
              <a:t> </a:t>
            </a:r>
            <a:r>
              <a:rPr lang="da-DK" baseline="0" dirty="0" err="1">
                <a:latin typeface="Montserrat"/>
                <a:cs typeface="Montserrat"/>
              </a:rPr>
              <a:t>teksta</a:t>
            </a:r>
            <a:endParaRPr lang="da-DK" dirty="0">
              <a:latin typeface="Montserrat"/>
              <a:cs typeface="Montserrat"/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778224" y="1539917"/>
            <a:ext cx="5542541" cy="511175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rgbClr val="FFFFFF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Vi har lejrbål her     </a:t>
            </a:r>
            <a:endParaRPr lang="da-DK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ontserrat"/>
            </a:endParaRPr>
          </a:p>
          <a:p>
            <a:pPr lvl="0"/>
            <a:endParaRPr lang="da-DK" dirty="0"/>
          </a:p>
        </p:txBody>
      </p:sp>
      <p:sp>
        <p:nvSpPr>
          <p:cNvPr id="13" name="Pladsholder til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1778224" y="773873"/>
            <a:ext cx="5542542" cy="627382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500" baseline="0">
                <a:solidFill>
                  <a:schemeClr val="bg1"/>
                </a:solidFill>
                <a:latin typeface="Alfa Slab One"/>
                <a:cs typeface="Alfa Slab On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lfa Slab One"/>
              </a:rPr>
              <a:t>Spejder Power Point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881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>
            <a:spLocks noChangeArrowheads="1"/>
          </p:cNvSpPr>
          <p:nvPr userDrawn="1"/>
        </p:nvSpPr>
        <p:spPr bwMode="auto">
          <a:xfrm>
            <a:off x="-1990725" y="146108"/>
            <a:ext cx="1890614" cy="32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Klik på det lille billede-indsættelsesikon i midten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af pladsholderen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2.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det ønskede billede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3.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Klik </a:t>
            </a:r>
            <a:r>
              <a:rPr lang="da-DK" sz="9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Beskær </a:t>
            </a: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for at ændre</a:t>
            </a:r>
            <a:b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9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billedets fokus/størrelse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b="1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4. </a:t>
            </a: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Ønsker du at skalere billedet,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såhold </a:t>
            </a: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SHIFT</a:t>
            </a: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-knappen nede,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mens der trækkes i billedets hjørner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endParaRPr lang="da-DK" altLang="da-DK" sz="90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5. Forsvinder teksten? </a:t>
            </a:r>
            <a:b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Højreklik på billedet </a:t>
            </a:r>
            <a:b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og vælg </a:t>
            </a: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Placer bagerst</a:t>
            </a:r>
          </a:p>
          <a:p>
            <a:pPr algn="r" eaLnBrk="1" hangingPunct="1">
              <a:spcBef>
                <a:spcPct val="0"/>
              </a:spcBef>
              <a:spcAft>
                <a:spcPts val="24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6.</a:t>
            </a:r>
            <a: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Brug </a:t>
            </a:r>
            <a: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Nulstil Dias, </a:t>
            </a:r>
            <a:br>
              <a:rPr lang="da-DK" altLang="da-DK" sz="900" b="1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hvis du skifter et billedet ud </a:t>
            </a:r>
            <a:b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</a:br>
            <a:r>
              <a:rPr lang="da-DK" altLang="da-DK" sz="900" b="0" baseline="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inden du indsætter et nyt billede</a:t>
            </a:r>
            <a:endParaRPr lang="da-DK" altLang="da-DK" sz="900" b="0" noProof="1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42888" y="4829682"/>
            <a:ext cx="254918" cy="210307"/>
          </a:xfrm>
          <a:prstGeom prst="rect">
            <a:avLst/>
          </a:prstGeom>
        </p:spPr>
      </p:pic>
      <p:sp>
        <p:nvSpPr>
          <p:cNvPr id="9" name="Tekstfelt 8"/>
          <p:cNvSpPr txBox="1"/>
          <p:nvPr userDrawn="1"/>
        </p:nvSpPr>
        <p:spPr>
          <a:xfrm>
            <a:off x="478756" y="4833585"/>
            <a:ext cx="43665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kern="0" spc="20" dirty="0">
                <a:solidFill>
                  <a:schemeClr val="accent5"/>
                </a:solidFill>
                <a:latin typeface="Montserrat"/>
                <a:cs typeface="Montserrat"/>
              </a:rPr>
              <a:t>RAVNSHOLT DIVISION · DIVISIONSRÅDSMØDE 2019</a:t>
            </a:r>
            <a:endParaRPr lang="da-DK" sz="700" kern="0" spc="20" dirty="0">
              <a:solidFill>
                <a:schemeClr val="accent5"/>
              </a:solidFill>
              <a:latin typeface="Montserrat"/>
            </a:endParaRPr>
          </a:p>
        </p:txBody>
      </p:sp>
      <p:cxnSp>
        <p:nvCxnSpPr>
          <p:cNvPr id="10" name="Lige forbindelse 9"/>
          <p:cNvCxnSpPr/>
          <p:nvPr userDrawn="1"/>
        </p:nvCxnSpPr>
        <p:spPr>
          <a:xfrm>
            <a:off x="249238" y="4724400"/>
            <a:ext cx="864235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ladsholder til tekst 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kstfelt 5"/>
          <p:cNvSpPr txBox="1"/>
          <p:nvPr userDrawn="1"/>
        </p:nvSpPr>
        <p:spPr>
          <a:xfrm>
            <a:off x="817504" y="-583867"/>
            <a:ext cx="416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1768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  <p:sldLayoutId id="2147483665" r:id="rId13"/>
    <p:sldLayoutId id="2147483667" r:id="rId14"/>
    <p:sldLayoutId id="2147483666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3500" kern="1200" baseline="0">
          <a:solidFill>
            <a:schemeClr val="tx1"/>
          </a:solidFill>
          <a:latin typeface="Alfa Slab On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ontserrat"/>
          <a:ea typeface="+mn-ea"/>
          <a:cs typeface="Montserra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ontserrat"/>
          <a:ea typeface="+mn-ea"/>
          <a:cs typeface="Montserra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ontserrat"/>
          <a:ea typeface="+mn-ea"/>
          <a:cs typeface="Montserra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ontserrat"/>
          <a:ea typeface="+mn-ea"/>
          <a:cs typeface="Montserra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488" y="4443958"/>
            <a:ext cx="9143512" cy="7160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21" name="Billed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79" y="42529"/>
            <a:ext cx="8989342" cy="3317359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106609" y="3169635"/>
            <a:ext cx="8941212" cy="11658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</a:t>
            </a:r>
          </a:p>
        </p:txBody>
      </p:sp>
      <p:sp>
        <p:nvSpPr>
          <p:cNvPr id="4" name="Rektangel 3"/>
          <p:cNvSpPr/>
          <p:nvPr/>
        </p:nvSpPr>
        <p:spPr>
          <a:xfrm>
            <a:off x="180487" y="4810156"/>
            <a:ext cx="8784001" cy="1158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6" y="3935185"/>
            <a:ext cx="2034787" cy="809763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8964488" y="-3994"/>
            <a:ext cx="180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0" name="Rektangel 19"/>
          <p:cNvSpPr/>
          <p:nvPr/>
        </p:nvSpPr>
        <p:spPr>
          <a:xfrm rot="5400000">
            <a:off x="4482245" y="-4486238"/>
            <a:ext cx="180000" cy="91444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Montserra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931" y="3264324"/>
            <a:ext cx="8747999" cy="477892"/>
          </a:xfrm>
        </p:spPr>
        <p:txBody>
          <a:bodyPr>
            <a:normAutofit fontScale="90000"/>
          </a:bodyPr>
          <a:lstStyle/>
          <a:p>
            <a:r>
              <a:rPr lang="da-DK" sz="3600" dirty="0">
                <a:latin typeface="Alfa Slab One"/>
              </a:rPr>
              <a:t>Divisionsrådsmøde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06931" y="3793062"/>
            <a:ext cx="8748000" cy="562022"/>
          </a:xfrm>
        </p:spPr>
        <p:txBody>
          <a:bodyPr>
            <a:normAutofit fontScale="77500" lnSpcReduction="20000"/>
          </a:bodyPr>
          <a:lstStyle/>
          <a:p>
            <a:r>
              <a:rPr lang="da-DK" sz="2000" dirty="0">
                <a:solidFill>
                  <a:schemeClr val="tx1"/>
                </a:solidFill>
                <a:latin typeface="Alfa Slab One"/>
              </a:rPr>
              <a:t>24 april 2019</a:t>
            </a:r>
          </a:p>
          <a:p>
            <a:r>
              <a:rPr lang="da-DK" sz="2000" dirty="0">
                <a:solidFill>
                  <a:schemeClr val="tx1"/>
                </a:solidFill>
                <a:latin typeface="Alfa Slab One"/>
              </a:rPr>
              <a:t>Brødeskov Gruppe</a:t>
            </a:r>
            <a:endParaRPr lang="da-DK" sz="2000" dirty="0">
              <a:solidFill>
                <a:schemeClr val="tx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215" y="4172869"/>
            <a:ext cx="1292606" cy="5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6. Årsregnskab (balance)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F9C0C-4352-458F-A7E1-4FBC45213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84" y="769675"/>
            <a:ext cx="5426739" cy="380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7. Budget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03159-F804-4003-B7BF-5FD72B51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08" y="1204291"/>
            <a:ext cx="7462184" cy="27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8. Beretninger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A2E7B-0B70-4356-86D9-7C70A55020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47" y="1941387"/>
            <a:ext cx="1174464" cy="1174464"/>
          </a:xfrm>
          <a:prstGeom prst="rect">
            <a:avLst/>
          </a:prstGeom>
        </p:spPr>
      </p:pic>
      <p:pic>
        <p:nvPicPr>
          <p:cNvPr id="4" name="Picture 2" descr="Image result for råbjerghytten">
            <a:extLst>
              <a:ext uri="{FF2B5EF4-FFF2-40B4-BE49-F238E27FC236}">
                <a16:creationId xmlns:a16="http://schemas.microsoft.com/office/drawing/2014/main" id="{17BE0B6A-E58F-4D97-B9A6-AE668795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932" y="941926"/>
            <a:ext cx="2263579" cy="9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A8A5D-C82D-4F1E-B5AD-1070D50616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297" y="3324060"/>
            <a:ext cx="1706851" cy="750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2A916-D699-4065-A3B2-BA861DAC40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813" y="2176782"/>
            <a:ext cx="1706851" cy="7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9. Fastsættelse af antallet af DL-medlemmer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DFC9CDE7-AC75-454B-B000-4A91A721FC1F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Målsætning: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9A24F3D7-844A-4E0B-85A5-BCA092640BA1}"/>
              </a:ext>
            </a:extLst>
          </p:cNvPr>
          <p:cNvSpPr/>
          <p:nvPr/>
        </p:nvSpPr>
        <p:spPr>
          <a:xfrm>
            <a:off x="476455" y="1157800"/>
            <a:ext cx="3028693" cy="1413950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552087B3-A202-4662-ACE8-2D54C149F4A1}"/>
              </a:ext>
            </a:extLst>
          </p:cNvPr>
          <p:cNvSpPr/>
          <p:nvPr/>
        </p:nvSpPr>
        <p:spPr>
          <a:xfrm>
            <a:off x="457200" y="1204934"/>
            <a:ext cx="2958472" cy="117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Vi arbejder på at fastholde vores makkerordning, som betyder at vi har 2 personer på de poster hvor det er muligt. Det giver et ønsket antal på 11 DL medlemmer.</a:t>
            </a:r>
          </a:p>
        </p:txBody>
      </p:sp>
    </p:spTree>
    <p:extLst>
      <p:ext uri="{BB962C8B-B14F-4D97-AF65-F5344CB8AC3E}">
        <p14:creationId xmlns:p14="http://schemas.microsoft.com/office/powerpoint/2010/main" val="19894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10. Valg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CB5C3413-6D96-4F68-BC7B-DC1684B3C583}"/>
              </a:ext>
            </a:extLst>
          </p:cNvPr>
          <p:cNvSpPr/>
          <p:nvPr/>
        </p:nvSpPr>
        <p:spPr>
          <a:xfrm>
            <a:off x="287439" y="781584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        Vi skal have valgt: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AB546DE5-E15D-4212-A65D-F83E9A1D2FAA}"/>
              </a:ext>
            </a:extLst>
          </p:cNvPr>
          <p:cNvSpPr/>
          <p:nvPr/>
        </p:nvSpPr>
        <p:spPr>
          <a:xfrm>
            <a:off x="287439" y="1099083"/>
            <a:ext cx="3028693" cy="1003509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4329B2FA-2DC4-4A68-9745-8AA681A3709A}"/>
              </a:ext>
            </a:extLst>
          </p:cNvPr>
          <p:cNvSpPr/>
          <p:nvPr/>
        </p:nvSpPr>
        <p:spPr>
          <a:xfrm>
            <a:off x="268184" y="1146217"/>
            <a:ext cx="2958472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Vi skal vælge 1-2 divisionschefer, divisionskasserer og øvrige medlemmer af divisionsledelsen.</a:t>
            </a:r>
          </a:p>
        </p:txBody>
      </p:sp>
      <p:pic>
        <p:nvPicPr>
          <p:cNvPr id="6" name="Picture 4" descr="Image may contain: one or more people and text">
            <a:extLst>
              <a:ext uri="{FF2B5EF4-FFF2-40B4-BE49-F238E27FC236}">
                <a16:creationId xmlns:a16="http://schemas.microsoft.com/office/drawing/2014/main" id="{CBFB1328-DF23-45F9-B068-C2297C8F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84" y="2499219"/>
            <a:ext cx="3047948" cy="20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61">
            <a:extLst>
              <a:ext uri="{FF2B5EF4-FFF2-40B4-BE49-F238E27FC236}">
                <a16:creationId xmlns:a16="http://schemas.microsoft.com/office/drawing/2014/main" id="{83C6AE16-1DAA-4A95-9707-E33243F4D288}"/>
              </a:ext>
            </a:extLst>
          </p:cNvPr>
          <p:cNvSpPr/>
          <p:nvPr/>
        </p:nvSpPr>
        <p:spPr>
          <a:xfrm>
            <a:off x="4170865" y="786571"/>
            <a:ext cx="456192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11" name="Rektangel 7">
            <a:extLst>
              <a:ext uri="{FF2B5EF4-FFF2-40B4-BE49-F238E27FC236}">
                <a16:creationId xmlns:a16="http://schemas.microsoft.com/office/drawing/2014/main" id="{8FEF78CE-0A1A-48B9-BC7C-137732FED7EF}"/>
              </a:ext>
            </a:extLst>
          </p:cNvPr>
          <p:cNvSpPr/>
          <p:nvPr/>
        </p:nvSpPr>
        <p:spPr>
          <a:xfrm>
            <a:off x="4194238" y="656542"/>
            <a:ext cx="2934808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solidFill>
                <a:srgbClr val="FFFFFF"/>
              </a:solidFill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da-DK" baseline="30000" dirty="0">
                <a:solidFill>
                  <a:srgbClr val="FFFFFF"/>
                </a:solidFill>
                <a:latin typeface="Montserrat Black"/>
                <a:cs typeface="Montserrat Black"/>
              </a:rPr>
              <a:t>Myndighedskrav</a:t>
            </a:r>
            <a:r>
              <a:rPr lang="en-GB" baseline="30000" dirty="0">
                <a:solidFill>
                  <a:srgbClr val="FFFFFF"/>
                </a:solidFill>
                <a:latin typeface="Montserrat Black"/>
                <a:cs typeface="Montserrat Black"/>
              </a:rPr>
              <a:t>:</a:t>
            </a:r>
          </a:p>
        </p:txBody>
      </p:sp>
      <p:sp>
        <p:nvSpPr>
          <p:cNvPr id="12" name="Rektangel 16">
            <a:extLst>
              <a:ext uri="{FF2B5EF4-FFF2-40B4-BE49-F238E27FC236}">
                <a16:creationId xmlns:a16="http://schemas.microsoft.com/office/drawing/2014/main" id="{1AA5412A-77BF-4023-9108-1F3B703E0FA5}"/>
              </a:ext>
            </a:extLst>
          </p:cNvPr>
          <p:cNvSpPr/>
          <p:nvPr/>
        </p:nvSpPr>
        <p:spPr>
          <a:xfrm>
            <a:off x="4170864" y="1185918"/>
            <a:ext cx="4561923" cy="1385832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AA2DA-0576-41C4-B7A5-B6E79DCF0CCF}"/>
              </a:ext>
            </a:extLst>
          </p:cNvPr>
          <p:cNvSpPr txBox="1"/>
          <p:nvPr/>
        </p:nvSpPr>
        <p:spPr>
          <a:xfrm>
            <a:off x="4170863" y="1175502"/>
            <a:ext cx="4561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Montserrat"/>
                <a:cs typeface="Montserrat"/>
              </a:rPr>
              <a:t>På Korpsrådsmødet 2018 blev det vedtaget at myndighedskrav bortfalder for alle funktioner.</a:t>
            </a:r>
          </a:p>
          <a:p>
            <a:endParaRPr lang="da-DK" sz="1100" dirty="0">
              <a:latin typeface="Montserrat"/>
              <a:cs typeface="Montserrat"/>
            </a:endParaRPr>
          </a:p>
          <a:p>
            <a:r>
              <a:rPr lang="da-DK" sz="1100" dirty="0">
                <a:latin typeface="Montserrat"/>
                <a:cs typeface="Montserrat"/>
              </a:rPr>
              <a:t>Dermed kan alle medlemmer stille op til alle funktioner. Stiller du op og er ikke fyldt 15 år, kan du vælge at lade dig repræsentere af en af dine forældre/værge.</a:t>
            </a:r>
          </a:p>
          <a:p>
            <a:endParaRPr lang="da-DK" sz="1100" dirty="0">
              <a:latin typeface="Montserrat"/>
              <a:cs typeface="Montserrat"/>
            </a:endParaRPr>
          </a:p>
          <a:p>
            <a:endParaRPr lang="da-DK" sz="1100" dirty="0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721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10a. Valg til divisionschef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95F5C4E7-C5BC-42C4-8905-A0BB361A056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Nuværende DC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20A56C4-61DF-4A54-90A4-5B3FBCA3F133}"/>
              </a:ext>
            </a:extLst>
          </p:cNvPr>
          <p:cNvSpPr/>
          <p:nvPr/>
        </p:nvSpPr>
        <p:spPr>
          <a:xfrm>
            <a:off x="476455" y="1157801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605FCE51-C0D9-4152-BCCA-073E3FCF1E85}"/>
              </a:ext>
            </a:extLst>
          </p:cNvPr>
          <p:cNvSpPr/>
          <p:nvPr/>
        </p:nvSpPr>
        <p:spPr>
          <a:xfrm>
            <a:off x="457200" y="1204934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Fred Slüter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717ECE8F-B96D-4F42-953A-1F41076C8B19}"/>
              </a:ext>
            </a:extLst>
          </p:cNvPr>
          <p:cNvSpPr/>
          <p:nvPr/>
        </p:nvSpPr>
        <p:spPr>
          <a:xfrm>
            <a:off x="5833492" y="3571096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Kandidater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7741D948-75F1-40E7-87EA-5CCE6ADBEC79}"/>
              </a:ext>
            </a:extLst>
          </p:cNvPr>
          <p:cNvSpPr/>
          <p:nvPr/>
        </p:nvSpPr>
        <p:spPr>
          <a:xfrm>
            <a:off x="5833492" y="3888596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A85F52EE-ADD4-4C26-87BE-65E92DEEB5C6}"/>
              </a:ext>
            </a:extLst>
          </p:cNvPr>
          <p:cNvSpPr/>
          <p:nvPr/>
        </p:nvSpPr>
        <p:spPr>
          <a:xfrm>
            <a:off x="5814237" y="3935729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Fred Slüter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9BAAFC-47FF-4B52-ACE4-95F8C46E2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571" y="2378492"/>
            <a:ext cx="748614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10b. Valg til divisionskasserer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95F5C4E7-C5BC-42C4-8905-A0BB361A056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Nuværende DK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20A56C4-61DF-4A54-90A4-5B3FBCA3F133}"/>
              </a:ext>
            </a:extLst>
          </p:cNvPr>
          <p:cNvSpPr/>
          <p:nvPr/>
        </p:nvSpPr>
        <p:spPr>
          <a:xfrm>
            <a:off x="476455" y="1157801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605FCE51-C0D9-4152-BCCA-073E3FCF1E85}"/>
              </a:ext>
            </a:extLst>
          </p:cNvPr>
          <p:cNvSpPr/>
          <p:nvPr/>
        </p:nvSpPr>
        <p:spPr>
          <a:xfrm>
            <a:off x="457200" y="1204934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Nils Holm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E6021E0D-DBCD-47A9-AC17-50BA7564399C}"/>
              </a:ext>
            </a:extLst>
          </p:cNvPr>
          <p:cNvSpPr/>
          <p:nvPr/>
        </p:nvSpPr>
        <p:spPr>
          <a:xfrm>
            <a:off x="5844125" y="3528566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Kandidater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66B6F088-49C1-4891-8F89-CF774F5FCD92}"/>
              </a:ext>
            </a:extLst>
          </p:cNvPr>
          <p:cNvSpPr/>
          <p:nvPr/>
        </p:nvSpPr>
        <p:spPr>
          <a:xfrm>
            <a:off x="5844125" y="3846066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8740E100-675F-4A6C-9BE4-DD655464C812}"/>
              </a:ext>
            </a:extLst>
          </p:cNvPr>
          <p:cNvSpPr/>
          <p:nvPr/>
        </p:nvSpPr>
        <p:spPr>
          <a:xfrm>
            <a:off x="5824870" y="3893199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Nils Holm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71E6B-66E6-42CB-89A1-1AA048F42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205" y="2335962"/>
            <a:ext cx="748613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10b. Valg til divisionsledelsesmedlemmer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95F5C4E7-C5BC-42C4-8905-A0BB361A056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Nuværende DL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20A56C4-61DF-4A54-90A4-5B3FBCA3F133}"/>
              </a:ext>
            </a:extLst>
          </p:cNvPr>
          <p:cNvSpPr/>
          <p:nvPr/>
        </p:nvSpPr>
        <p:spPr>
          <a:xfrm>
            <a:off x="476455" y="1157800"/>
            <a:ext cx="3028693" cy="1520745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605FCE51-C0D9-4152-BCCA-073E3FCF1E85}"/>
              </a:ext>
            </a:extLst>
          </p:cNvPr>
          <p:cNvSpPr/>
          <p:nvPr/>
        </p:nvSpPr>
        <p:spPr>
          <a:xfrm>
            <a:off x="457200" y="1204934"/>
            <a:ext cx="2958472" cy="161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Anders Richter Danielsen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Line Junggren Hjorth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Michael Ørnø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Rasmus Rahbek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Merete Ravn (Bellis)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Marie Louise Blauenfeldt</a:t>
            </a: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4FBB0778-013B-4EB4-B7BF-F7FBB849E0AB}"/>
              </a:ext>
            </a:extLst>
          </p:cNvPr>
          <p:cNvSpPr/>
          <p:nvPr/>
        </p:nvSpPr>
        <p:spPr>
          <a:xfrm>
            <a:off x="6347636" y="2549656"/>
            <a:ext cx="2339164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Kandidater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7F67047C-F37B-4A55-B781-521A9BCBE249}"/>
              </a:ext>
            </a:extLst>
          </p:cNvPr>
          <p:cNvSpPr/>
          <p:nvPr/>
        </p:nvSpPr>
        <p:spPr>
          <a:xfrm>
            <a:off x="6347636" y="2939051"/>
            <a:ext cx="2339164" cy="166212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7C4D9362-E84C-4B74-AD8D-C88C82334457}"/>
              </a:ext>
            </a:extLst>
          </p:cNvPr>
          <p:cNvSpPr/>
          <p:nvPr/>
        </p:nvSpPr>
        <p:spPr>
          <a:xfrm>
            <a:off x="6347636" y="2939050"/>
            <a:ext cx="2249687" cy="18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Anders Richter Danielsen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Michael Ørnø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Rasmus Rahbek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Merete Ravn (Bellis)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Marie Louise Blauenfeldt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Jonas Nedkvitne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Kasper Hillestrøm</a:t>
            </a: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DF50E-DFD3-4285-9521-6EAC8EE83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767" y="2054833"/>
            <a:ext cx="839754" cy="1122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26375-771B-4639-943B-698FACBD5B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057" y="843666"/>
            <a:ext cx="748147" cy="11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BEAE1-0B2F-4160-A63F-7A8FC1B1F2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422" y="840301"/>
            <a:ext cx="748147" cy="1122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391C2-6563-4A9D-B37B-9D5A0E5958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26" y="843666"/>
            <a:ext cx="748147" cy="1122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14CCAE-F605-4FCE-9A55-75FBC765AD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053" y="843666"/>
            <a:ext cx="748147" cy="1122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568E2-6C74-4401-B0E2-65CECE2CA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684" y="840301"/>
            <a:ext cx="748147" cy="1122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608B54-F81A-4F5B-8580-A2626F6A63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55" y="3472941"/>
            <a:ext cx="767554" cy="1151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7ECF4-E21B-4B27-8BE0-89890DA5BA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592" y="2054833"/>
            <a:ext cx="851548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11. Valg til revisor / revisorsuppleant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1877F396-93BE-4D5A-BD42-99707A0ADDA9}"/>
              </a:ext>
            </a:extLst>
          </p:cNvPr>
          <p:cNvSpPr/>
          <p:nvPr/>
        </p:nvSpPr>
        <p:spPr>
          <a:xfrm>
            <a:off x="612906" y="1667868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Revisor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6AD564FE-61C2-4C8C-86CA-E94E0242C4FA}"/>
              </a:ext>
            </a:extLst>
          </p:cNvPr>
          <p:cNvSpPr/>
          <p:nvPr/>
        </p:nvSpPr>
        <p:spPr>
          <a:xfrm>
            <a:off x="612906" y="1985368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D6F8CC6F-BAF6-4043-8CC9-A30355CED656}"/>
              </a:ext>
            </a:extLst>
          </p:cNvPr>
          <p:cNvSpPr/>
          <p:nvPr/>
        </p:nvSpPr>
        <p:spPr>
          <a:xfrm>
            <a:off x="593651" y="2032501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Niels Georg Troels-Smith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B207A170-BA48-4200-AD55-56DE0552C5FC}"/>
              </a:ext>
            </a:extLst>
          </p:cNvPr>
          <p:cNvSpPr/>
          <p:nvPr/>
        </p:nvSpPr>
        <p:spPr>
          <a:xfrm>
            <a:off x="5034279" y="1675285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Revisorsuppleant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96BD3D4C-424A-4D22-AD5E-B064346945D2}"/>
              </a:ext>
            </a:extLst>
          </p:cNvPr>
          <p:cNvSpPr/>
          <p:nvPr/>
        </p:nvSpPr>
        <p:spPr>
          <a:xfrm>
            <a:off x="5034279" y="1992785"/>
            <a:ext cx="3028693" cy="702898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4D299EC7-C27C-4AE9-AE0B-BD1892F33BEE}"/>
              </a:ext>
            </a:extLst>
          </p:cNvPr>
          <p:cNvSpPr/>
          <p:nvPr/>
        </p:nvSpPr>
        <p:spPr>
          <a:xfrm>
            <a:off x="5015024" y="2039918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Poul-Henrik Appelqvist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A0BE2-ED13-4BFE-B3A4-749032A1E2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105" y="3232298"/>
            <a:ext cx="788348" cy="118898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ED53CC-FE01-477E-BB22-6D0C8C396E40}"/>
              </a:ext>
            </a:extLst>
          </p:cNvPr>
          <p:cNvSpPr/>
          <p:nvPr/>
        </p:nvSpPr>
        <p:spPr>
          <a:xfrm>
            <a:off x="5539564" y="2791047"/>
            <a:ext cx="3349256" cy="1382232"/>
          </a:xfrm>
          <a:prstGeom prst="wedgeEllipseCallout">
            <a:avLst>
              <a:gd name="adj1" fmla="val -49829"/>
              <a:gd name="adj2" fmla="val 44956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Det er i øvrigt Poul-Henrik som styrer divisionsmærkerne</a:t>
            </a:r>
          </a:p>
        </p:txBody>
      </p:sp>
    </p:spTree>
    <p:extLst>
      <p:ext uri="{BB962C8B-B14F-4D97-AF65-F5344CB8AC3E}">
        <p14:creationId xmlns:p14="http://schemas.microsoft.com/office/powerpoint/2010/main" val="14969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2E6187-7B3E-42FC-99BB-38A058EB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037" y="1864199"/>
            <a:ext cx="4569695" cy="2784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12. Valg til Råbjergfondens bestyrelse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AE7C7313-0223-44F9-9AF8-DD17B8841CED}"/>
              </a:ext>
            </a:extLst>
          </p:cNvPr>
          <p:cNvSpPr/>
          <p:nvPr/>
        </p:nvSpPr>
        <p:spPr>
          <a:xfrm>
            <a:off x="476455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 Nuværende bestyrelse</a:t>
            </a:r>
          </a:p>
        </p:txBody>
      </p:sp>
      <p:sp>
        <p:nvSpPr>
          <p:cNvPr id="4" name="Rektangel 16">
            <a:extLst>
              <a:ext uri="{FF2B5EF4-FFF2-40B4-BE49-F238E27FC236}">
                <a16:creationId xmlns:a16="http://schemas.microsoft.com/office/drawing/2014/main" id="{957C1073-86E4-48AA-8BBA-99F6F9E2169B}"/>
              </a:ext>
            </a:extLst>
          </p:cNvPr>
          <p:cNvSpPr/>
          <p:nvPr/>
        </p:nvSpPr>
        <p:spPr>
          <a:xfrm>
            <a:off x="476455" y="1157800"/>
            <a:ext cx="3028693" cy="1317545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17">
            <a:extLst>
              <a:ext uri="{FF2B5EF4-FFF2-40B4-BE49-F238E27FC236}">
                <a16:creationId xmlns:a16="http://schemas.microsoft.com/office/drawing/2014/main" id="{2B40E3F9-988E-4FC7-A82F-E8CAB52CE728}"/>
              </a:ext>
            </a:extLst>
          </p:cNvPr>
          <p:cNvSpPr/>
          <p:nvPr/>
        </p:nvSpPr>
        <p:spPr>
          <a:xfrm>
            <a:off x="457200" y="1204934"/>
            <a:ext cx="2958472" cy="117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Formand: </a:t>
            </a: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Hanne Riber Skov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Kasserer: Jørgen </a:t>
            </a:r>
            <a:r>
              <a:rPr lang="da-DK" sz="1100" dirty="0" err="1">
                <a:latin typeface="Montserrat-Regular"/>
                <a:cs typeface="Montserrat-Regular"/>
              </a:rPr>
              <a:t>Carstenschiold</a:t>
            </a:r>
            <a:endParaRPr lang="da-DK" sz="1100" dirty="0">
              <a:latin typeface="Montserrat-Regular"/>
              <a:cs typeface="Montserrat-Regular"/>
            </a:endParaRP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  <a:p>
            <a:pPr>
              <a:lnSpc>
                <a:spcPct val="130000"/>
              </a:lnSpc>
            </a:pPr>
            <a:r>
              <a:rPr lang="da-DK" sz="1100" dirty="0">
                <a:solidFill>
                  <a:srgbClr val="FF0000"/>
                </a:solidFill>
                <a:latin typeface="Montserrat-Regular"/>
                <a:cs typeface="Montserrat-Regular"/>
              </a:rPr>
              <a:t>Poul Henrik Appelqvist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Kirsten Bech Jacobsen</a:t>
            </a:r>
          </a:p>
        </p:txBody>
      </p:sp>
      <p:sp>
        <p:nvSpPr>
          <p:cNvPr id="6" name="Rektangel 61">
            <a:extLst>
              <a:ext uri="{FF2B5EF4-FFF2-40B4-BE49-F238E27FC236}">
                <a16:creationId xmlns:a16="http://schemas.microsoft.com/office/drawing/2014/main" id="{224A2306-0118-4A85-AA41-861AE4B96084}"/>
              </a:ext>
            </a:extLst>
          </p:cNvPr>
          <p:cNvSpPr/>
          <p:nvPr/>
        </p:nvSpPr>
        <p:spPr>
          <a:xfrm>
            <a:off x="5218909" y="840301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Driftsbestyrer</a:t>
            </a:r>
          </a:p>
        </p:txBody>
      </p:sp>
      <p:sp>
        <p:nvSpPr>
          <p:cNvPr id="7" name="Rektangel 16">
            <a:extLst>
              <a:ext uri="{FF2B5EF4-FFF2-40B4-BE49-F238E27FC236}">
                <a16:creationId xmlns:a16="http://schemas.microsoft.com/office/drawing/2014/main" id="{C58FCD39-9665-43EF-BBAF-D5E0A3846B4A}"/>
              </a:ext>
            </a:extLst>
          </p:cNvPr>
          <p:cNvSpPr/>
          <p:nvPr/>
        </p:nvSpPr>
        <p:spPr>
          <a:xfrm>
            <a:off x="5218909" y="1157800"/>
            <a:ext cx="3028693" cy="587873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8" name="Rektangel 17">
            <a:extLst>
              <a:ext uri="{FF2B5EF4-FFF2-40B4-BE49-F238E27FC236}">
                <a16:creationId xmlns:a16="http://schemas.microsoft.com/office/drawing/2014/main" id="{83D444F1-5FD9-4AE4-B87A-3D0C3E9D04C8}"/>
              </a:ext>
            </a:extLst>
          </p:cNvPr>
          <p:cNvSpPr/>
          <p:nvPr/>
        </p:nvSpPr>
        <p:spPr>
          <a:xfrm>
            <a:off x="5199654" y="1204934"/>
            <a:ext cx="2958472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Ib Jørgensen</a:t>
            </a:r>
          </a:p>
        </p:txBody>
      </p:sp>
      <p:sp>
        <p:nvSpPr>
          <p:cNvPr id="9" name="Rektangel 61">
            <a:extLst>
              <a:ext uri="{FF2B5EF4-FFF2-40B4-BE49-F238E27FC236}">
                <a16:creationId xmlns:a16="http://schemas.microsoft.com/office/drawing/2014/main" id="{9D259717-7EC9-4176-ADBC-CF022EF656FF}"/>
              </a:ext>
            </a:extLst>
          </p:cNvPr>
          <p:cNvSpPr/>
          <p:nvPr/>
        </p:nvSpPr>
        <p:spPr>
          <a:xfrm>
            <a:off x="476455" y="2950049"/>
            <a:ext cx="3028693" cy="389394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>
                <a:solidFill>
                  <a:schemeClr val="bg1"/>
                </a:solidFill>
                <a:latin typeface="Alfa Slab One" panose="02000507050000020004" pitchFamily="2" charset="0"/>
              </a:rPr>
              <a:t>Bestyrelsen indstiller:</a:t>
            </a:r>
          </a:p>
        </p:txBody>
      </p:sp>
      <p:sp>
        <p:nvSpPr>
          <p:cNvPr id="11" name="Rektangel 17">
            <a:extLst>
              <a:ext uri="{FF2B5EF4-FFF2-40B4-BE49-F238E27FC236}">
                <a16:creationId xmlns:a16="http://schemas.microsoft.com/office/drawing/2014/main" id="{6A03DAF1-D407-451F-A199-24C162AB1266}"/>
              </a:ext>
            </a:extLst>
          </p:cNvPr>
          <p:cNvSpPr/>
          <p:nvPr/>
        </p:nvSpPr>
        <p:spPr>
          <a:xfrm>
            <a:off x="457200" y="3314682"/>
            <a:ext cx="2958472" cy="95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Hanne Riber Skov</a:t>
            </a: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Poul Henrik Appelqvist</a:t>
            </a:r>
          </a:p>
          <a:p>
            <a:pPr>
              <a:lnSpc>
                <a:spcPct val="130000"/>
              </a:lnSpc>
            </a:pPr>
            <a:endParaRPr lang="da-DK" sz="1100" dirty="0">
              <a:latin typeface="Montserrat-Regular"/>
              <a:cs typeface="Montserrat-Regular"/>
            </a:endParaRPr>
          </a:p>
          <a:p>
            <a:pPr>
              <a:lnSpc>
                <a:spcPct val="130000"/>
              </a:lnSpc>
            </a:pPr>
            <a:r>
              <a:rPr lang="da-DK" sz="1100" dirty="0">
                <a:latin typeface="Montserrat-Regular"/>
                <a:cs typeface="Montserrat-Regular"/>
              </a:rPr>
              <a:t>til valg for perioden 2019 - 2021</a:t>
            </a:r>
          </a:p>
        </p:txBody>
      </p:sp>
      <p:sp>
        <p:nvSpPr>
          <p:cNvPr id="10" name="Rektangel 16">
            <a:extLst>
              <a:ext uri="{FF2B5EF4-FFF2-40B4-BE49-F238E27FC236}">
                <a16:creationId xmlns:a16="http://schemas.microsoft.com/office/drawing/2014/main" id="{C4B923E0-BD32-4BCB-AF99-B8C30E6E509B}"/>
              </a:ext>
            </a:extLst>
          </p:cNvPr>
          <p:cNvSpPr/>
          <p:nvPr/>
        </p:nvSpPr>
        <p:spPr>
          <a:xfrm>
            <a:off x="476455" y="3267548"/>
            <a:ext cx="3028693" cy="1159785"/>
          </a:xfrm>
          <a:prstGeom prst="rect">
            <a:avLst/>
          </a:prstGeom>
          <a:solidFill>
            <a:srgbClr val="082957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0318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15459E-B75F-4617-95C3-2D68B6781B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4"/>
          <a:stretch/>
        </p:blipFill>
        <p:spPr>
          <a:xfrm rot="5400000">
            <a:off x="1707686" y="-1707684"/>
            <a:ext cx="4648309" cy="8063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1. Præsentation af divisionsledelsen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FD89A-AF53-4531-B9E4-D9B5328B9E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7" y="1890000"/>
            <a:ext cx="959761" cy="14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BC708-28DE-4D1F-A04F-8C5370B870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013" y="3114656"/>
            <a:ext cx="95976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1498F-2191-4242-8D28-86E21610BE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695" y="720000"/>
            <a:ext cx="959760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5547EA-41A7-4048-8119-AE483248E3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47" y="720000"/>
            <a:ext cx="959760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ECE1-D631-4590-8BF8-4A0C22D4AB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47" y="2737144"/>
            <a:ext cx="959760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68F1D6-55DA-4B9E-A5B9-30F6684669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371" y="2717888"/>
            <a:ext cx="959760" cy="14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591172-264A-45A8-9B73-41BFFF99F3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69" y="1924283"/>
            <a:ext cx="959760" cy="14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F92EE-F89E-41A4-9900-8DA4837CFE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648" y="3114656"/>
            <a:ext cx="959760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A70998-7D86-4438-BD76-471C02DCEA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69" y="1440000"/>
            <a:ext cx="648738" cy="9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13. Eventuelt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69A78-67DE-49F7-B8A7-D3251C10EC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014" y="1505834"/>
            <a:ext cx="1397517" cy="18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4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ktangel 6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E68723"/>
                </a:solidFill>
                <a:latin typeface="Montserrat"/>
              </a:rPr>
              <a:t>   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120"/>
            <a:ext cx="8229600" cy="1138598"/>
          </a:xfrm>
        </p:spPr>
        <p:txBody>
          <a:bodyPr/>
          <a:lstStyle/>
          <a:p>
            <a:r>
              <a:rPr lang="da-DK" dirty="0">
                <a:solidFill>
                  <a:srgbClr val="FFFFFF"/>
                </a:solidFill>
              </a:rPr>
              <a:t>Tak, fordi I lyttede!</a:t>
            </a:r>
          </a:p>
        </p:txBody>
      </p:sp>
      <p:pic>
        <p:nvPicPr>
          <p:cNvPr id="63" name="Billede 62" descr="du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522" y="3535515"/>
            <a:ext cx="1371507" cy="18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dud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36" y="3193233"/>
            <a:ext cx="1371507" cy="1822298"/>
          </a:xfrm>
          <a:prstGeom prst="rect">
            <a:avLst/>
          </a:prstGeom>
        </p:spPr>
      </p:pic>
      <p:pic>
        <p:nvPicPr>
          <p:cNvPr id="5" name="Billede 4" descr="tø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064" y="125300"/>
            <a:ext cx="2487168" cy="2081784"/>
          </a:xfrm>
          <a:prstGeom prst="rect">
            <a:avLst/>
          </a:prstGeom>
        </p:spPr>
      </p:pic>
      <p:pic>
        <p:nvPicPr>
          <p:cNvPr id="6" name="Billede 5" descr="re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679" y="650757"/>
            <a:ext cx="1156392" cy="1738165"/>
          </a:xfrm>
          <a:prstGeom prst="rect">
            <a:avLst/>
          </a:prstGeom>
        </p:spPr>
      </p:pic>
      <p:pic>
        <p:nvPicPr>
          <p:cNvPr id="7" name="Billede 6" descr="nør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361" y="1628553"/>
            <a:ext cx="1236589" cy="1702341"/>
          </a:xfrm>
          <a:prstGeom prst="rect">
            <a:avLst/>
          </a:prstGeom>
        </p:spPr>
      </p:pic>
      <p:pic>
        <p:nvPicPr>
          <p:cNvPr id="8" name="Billede 7" descr="venn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571" y="90721"/>
            <a:ext cx="1907888" cy="1946824"/>
          </a:xfrm>
          <a:prstGeom prst="rect">
            <a:avLst/>
          </a:prstGeom>
        </p:spPr>
      </p:pic>
      <p:pic>
        <p:nvPicPr>
          <p:cNvPr id="9" name="Billede 8" descr="kajaktøs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450" y="63377"/>
            <a:ext cx="1580121" cy="2104919"/>
          </a:xfrm>
          <a:prstGeom prst="rect">
            <a:avLst/>
          </a:prstGeom>
        </p:spPr>
      </p:pic>
      <p:pic>
        <p:nvPicPr>
          <p:cNvPr id="10" name="Billede 9" descr="kor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41" y="1465511"/>
            <a:ext cx="1338734" cy="1865383"/>
          </a:xfrm>
          <a:prstGeom prst="rect">
            <a:avLst/>
          </a:prstGeom>
        </p:spPr>
      </p:pic>
      <p:pic>
        <p:nvPicPr>
          <p:cNvPr id="11" name="Billede 10" descr="lygt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445" y="2439398"/>
            <a:ext cx="1732817" cy="1718697"/>
          </a:xfrm>
          <a:prstGeom prst="rect">
            <a:avLst/>
          </a:prstGeom>
        </p:spPr>
      </p:pic>
      <p:pic>
        <p:nvPicPr>
          <p:cNvPr id="12" name="Billede 11" descr="guitar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907" y="3141227"/>
            <a:ext cx="2268404" cy="2024817"/>
          </a:xfrm>
          <a:prstGeom prst="rect">
            <a:avLst/>
          </a:prstGeom>
        </p:spPr>
      </p:pic>
      <p:pic>
        <p:nvPicPr>
          <p:cNvPr id="13" name="Billede 12" descr="fisk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16" y="394478"/>
            <a:ext cx="1707726" cy="1812606"/>
          </a:xfrm>
          <a:prstGeom prst="rect">
            <a:avLst/>
          </a:prstGeom>
        </p:spPr>
      </p:pic>
      <p:pic>
        <p:nvPicPr>
          <p:cNvPr id="14" name="Billede 13" descr="økse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573" y="2207084"/>
            <a:ext cx="1668546" cy="1511436"/>
          </a:xfrm>
          <a:prstGeom prst="rect">
            <a:avLst/>
          </a:prstGeom>
        </p:spPr>
      </p:pic>
      <p:pic>
        <p:nvPicPr>
          <p:cNvPr id="16" name="Billede 15" descr="venner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120" y="1865114"/>
            <a:ext cx="1907888" cy="19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B2B1F0-2558-4FD1-A3FD-9186B00D1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39500"/>
            <a:ext cx="4540127" cy="2882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Medlemsudvikling 2013 - 2018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9C971-B621-465F-9F71-B4D558368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687309"/>
            <a:ext cx="5087767" cy="27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2. Valg af dirigent og referent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27867-8136-4819-A5D1-91E53292F910}"/>
              </a:ext>
            </a:extLst>
          </p:cNvPr>
          <p:cNvSpPr txBox="1"/>
          <p:nvPr/>
        </p:nvSpPr>
        <p:spPr>
          <a:xfrm>
            <a:off x="600364" y="1311564"/>
            <a:ext cx="484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Montserrat"/>
                <a:cs typeface="Montserrat"/>
              </a:rPr>
              <a:t>Forslag til dirigent: </a:t>
            </a:r>
            <a:r>
              <a:rPr lang="da-DK" sz="1100" b="1" dirty="0">
                <a:latin typeface="Montserrat"/>
                <a:cs typeface="Montserrat"/>
              </a:rPr>
              <a:t>Kasper Hillestrøm </a:t>
            </a:r>
            <a:r>
              <a:rPr lang="da-DK" sz="1100" dirty="0">
                <a:latin typeface="Montserrat"/>
                <a:cs typeface="Montserrat"/>
              </a:rPr>
              <a:t>(Blackfoot Bloustrød)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634D1-FA5E-4800-BC65-C4D6172794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18" y="799338"/>
            <a:ext cx="1091728" cy="14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7D37E-4E1C-41DE-8741-641633B2993A}"/>
              </a:ext>
            </a:extLst>
          </p:cNvPr>
          <p:cNvSpPr txBox="1"/>
          <p:nvPr/>
        </p:nvSpPr>
        <p:spPr>
          <a:xfrm>
            <a:off x="600363" y="3659587"/>
            <a:ext cx="484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>
                <a:latin typeface="Montserrat"/>
                <a:cs typeface="Montserrat"/>
              </a:rPr>
              <a:t>Forslag til referent: </a:t>
            </a:r>
            <a:r>
              <a:rPr lang="da-DK" sz="1100" b="1" dirty="0">
                <a:latin typeface="Montserrat"/>
                <a:cs typeface="Montserrat"/>
              </a:rPr>
              <a:t>Marie Louise Blauenfeldt </a:t>
            </a:r>
            <a:r>
              <a:rPr lang="da-DK" sz="1100" dirty="0">
                <a:latin typeface="Montserrat"/>
                <a:cs typeface="Montserrat"/>
              </a:rPr>
              <a:t>(Ravnsholt Division)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721CE9-A070-4D3F-99C9-B136B69E0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18" y="2913593"/>
            <a:ext cx="95976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3. Beretning fra divisionsledelsen</a:t>
            </a:r>
          </a:p>
        </p:txBody>
      </p:sp>
      <p:pic>
        <p:nvPicPr>
          <p:cNvPr id="3" name="Billede 49" descr="kugle.png">
            <a:extLst>
              <a:ext uri="{FF2B5EF4-FFF2-40B4-BE49-F238E27FC236}">
                <a16:creationId xmlns:a16="http://schemas.microsoft.com/office/drawing/2014/main" id="{2121B934-301F-44DA-ADDA-783C614533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1216027"/>
            <a:ext cx="369416" cy="373453"/>
          </a:xfrm>
          <a:prstGeom prst="rect">
            <a:avLst/>
          </a:prstGeom>
        </p:spPr>
      </p:pic>
      <p:sp>
        <p:nvSpPr>
          <p:cNvPr id="4" name="Tekstfelt 7">
            <a:extLst>
              <a:ext uri="{FF2B5EF4-FFF2-40B4-BE49-F238E27FC236}">
                <a16:creationId xmlns:a16="http://schemas.microsoft.com/office/drawing/2014/main" id="{6401628D-DE78-45C6-A391-F42C560F163E}"/>
              </a:ext>
            </a:extLst>
          </p:cNvPr>
          <p:cNvSpPr txBox="1"/>
          <p:nvPr/>
        </p:nvSpPr>
        <p:spPr>
          <a:xfrm>
            <a:off x="909451" y="1264254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</a:p>
        </p:txBody>
      </p:sp>
      <p:pic>
        <p:nvPicPr>
          <p:cNvPr id="5" name="Billede 51" descr="kugle.png">
            <a:extLst>
              <a:ext uri="{FF2B5EF4-FFF2-40B4-BE49-F238E27FC236}">
                <a16:creationId xmlns:a16="http://schemas.microsoft.com/office/drawing/2014/main" id="{1D1413A0-AD2A-4F6B-B82D-8A0FFF87F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1691177"/>
            <a:ext cx="369416" cy="373453"/>
          </a:xfrm>
          <a:prstGeom prst="rect">
            <a:avLst/>
          </a:prstGeom>
        </p:spPr>
      </p:pic>
      <p:sp>
        <p:nvSpPr>
          <p:cNvPr id="6" name="Tekstfelt 52">
            <a:extLst>
              <a:ext uri="{FF2B5EF4-FFF2-40B4-BE49-F238E27FC236}">
                <a16:creationId xmlns:a16="http://schemas.microsoft.com/office/drawing/2014/main" id="{8BF7D560-71FE-4464-9B77-2B23A48FAAE3}"/>
              </a:ext>
            </a:extLst>
          </p:cNvPr>
          <p:cNvSpPr txBox="1"/>
          <p:nvPr/>
        </p:nvSpPr>
        <p:spPr>
          <a:xfrm>
            <a:off x="897239" y="173940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7" name="Billede 53" descr="kugle.png">
            <a:extLst>
              <a:ext uri="{FF2B5EF4-FFF2-40B4-BE49-F238E27FC236}">
                <a16:creationId xmlns:a16="http://schemas.microsoft.com/office/drawing/2014/main" id="{9C3D80E9-2335-4B2F-BC43-2E10D2FF7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2192244"/>
            <a:ext cx="369416" cy="373453"/>
          </a:xfrm>
          <a:prstGeom prst="rect">
            <a:avLst/>
          </a:prstGeom>
        </p:spPr>
      </p:pic>
      <p:sp>
        <p:nvSpPr>
          <p:cNvPr id="8" name="Tekstfelt 54">
            <a:extLst>
              <a:ext uri="{FF2B5EF4-FFF2-40B4-BE49-F238E27FC236}">
                <a16:creationId xmlns:a16="http://schemas.microsoft.com/office/drawing/2014/main" id="{1C45B77C-BF8A-44B4-A429-AA89389D708A}"/>
              </a:ext>
            </a:extLst>
          </p:cNvPr>
          <p:cNvSpPr txBox="1"/>
          <p:nvPr/>
        </p:nvSpPr>
        <p:spPr>
          <a:xfrm>
            <a:off x="897239" y="22404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9" name="Billede 55" descr="kugle.png">
            <a:extLst>
              <a:ext uri="{FF2B5EF4-FFF2-40B4-BE49-F238E27FC236}">
                <a16:creationId xmlns:a16="http://schemas.microsoft.com/office/drawing/2014/main" id="{F3C4D5EF-9783-49BD-A9D1-3E7A9F6D3F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2667395"/>
            <a:ext cx="369416" cy="373453"/>
          </a:xfrm>
          <a:prstGeom prst="rect">
            <a:avLst/>
          </a:prstGeom>
        </p:spPr>
      </p:pic>
      <p:sp>
        <p:nvSpPr>
          <p:cNvPr id="10" name="Tekstfelt 56">
            <a:extLst>
              <a:ext uri="{FF2B5EF4-FFF2-40B4-BE49-F238E27FC236}">
                <a16:creationId xmlns:a16="http://schemas.microsoft.com/office/drawing/2014/main" id="{352F445B-47EB-4215-B296-00BAEE1DF6D4}"/>
              </a:ext>
            </a:extLst>
          </p:cNvPr>
          <p:cNvSpPr txBox="1"/>
          <p:nvPr/>
        </p:nvSpPr>
        <p:spPr>
          <a:xfrm>
            <a:off x="897239" y="271562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11" name="Billede 57" descr="kugle.png">
            <a:extLst>
              <a:ext uri="{FF2B5EF4-FFF2-40B4-BE49-F238E27FC236}">
                <a16:creationId xmlns:a16="http://schemas.microsoft.com/office/drawing/2014/main" id="{FCC92B79-DFF5-4BD0-AEC6-2F7C91D0A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3151184"/>
            <a:ext cx="369416" cy="373453"/>
          </a:xfrm>
          <a:prstGeom prst="rect">
            <a:avLst/>
          </a:prstGeom>
        </p:spPr>
      </p:pic>
      <p:sp>
        <p:nvSpPr>
          <p:cNvPr id="12" name="Tekstfelt 58">
            <a:extLst>
              <a:ext uri="{FF2B5EF4-FFF2-40B4-BE49-F238E27FC236}">
                <a16:creationId xmlns:a16="http://schemas.microsoft.com/office/drawing/2014/main" id="{9FEE8E07-D227-4CC9-A059-90C3959683BF}"/>
              </a:ext>
            </a:extLst>
          </p:cNvPr>
          <p:cNvSpPr txBox="1"/>
          <p:nvPr/>
        </p:nvSpPr>
        <p:spPr>
          <a:xfrm>
            <a:off x="897239" y="319941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pic>
        <p:nvPicPr>
          <p:cNvPr id="13" name="Billede 59" descr="kugle.png">
            <a:extLst>
              <a:ext uri="{FF2B5EF4-FFF2-40B4-BE49-F238E27FC236}">
                <a16:creationId xmlns:a16="http://schemas.microsoft.com/office/drawing/2014/main" id="{18A9AB3E-EA7E-4F3A-9D71-7C58E4EB40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3609056"/>
            <a:ext cx="369416" cy="373453"/>
          </a:xfrm>
          <a:prstGeom prst="rect">
            <a:avLst/>
          </a:prstGeom>
        </p:spPr>
      </p:pic>
      <p:sp>
        <p:nvSpPr>
          <p:cNvPr id="14" name="Tekstfelt 60">
            <a:extLst>
              <a:ext uri="{FF2B5EF4-FFF2-40B4-BE49-F238E27FC236}">
                <a16:creationId xmlns:a16="http://schemas.microsoft.com/office/drawing/2014/main" id="{EF528804-44E6-4F4F-B48F-F6F5423DF70A}"/>
              </a:ext>
            </a:extLst>
          </p:cNvPr>
          <p:cNvSpPr txBox="1"/>
          <p:nvPr/>
        </p:nvSpPr>
        <p:spPr>
          <a:xfrm>
            <a:off x="897239" y="3657283"/>
            <a:ext cx="27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</a:rPr>
              <a:t>6</a:t>
            </a:r>
          </a:p>
        </p:txBody>
      </p:sp>
      <p:sp>
        <p:nvSpPr>
          <p:cNvPr id="15" name="Rektangel 8">
            <a:extLst>
              <a:ext uri="{FF2B5EF4-FFF2-40B4-BE49-F238E27FC236}">
                <a16:creationId xmlns:a16="http://schemas.microsoft.com/office/drawing/2014/main" id="{F7D537FC-E9E4-409E-A0DE-43702B9BE644}"/>
              </a:ext>
            </a:extLst>
          </p:cNvPr>
          <p:cNvSpPr/>
          <p:nvPr/>
        </p:nvSpPr>
        <p:spPr>
          <a:xfrm>
            <a:off x="1213278" y="1080198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Divisionsturneringer</a:t>
            </a:r>
            <a:r>
              <a:rPr lang="en-GB" baseline="30000" dirty="0">
                <a:latin typeface="Montserrat Black"/>
                <a:cs typeface="Montserrat Black"/>
              </a:rPr>
              <a:t> og </a:t>
            </a:r>
            <a:r>
              <a:rPr lang="en-GB" baseline="30000" dirty="0" err="1">
                <a:latin typeface="Montserrat Black"/>
                <a:cs typeface="Montserrat Black"/>
              </a:rPr>
              <a:t>fælles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møder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6" name="Rektangel 61">
            <a:extLst>
              <a:ext uri="{FF2B5EF4-FFF2-40B4-BE49-F238E27FC236}">
                <a16:creationId xmlns:a16="http://schemas.microsoft.com/office/drawing/2014/main" id="{77761F05-9C06-4FDE-9E96-640CF2975470}"/>
              </a:ext>
            </a:extLst>
          </p:cNvPr>
          <p:cNvSpPr/>
          <p:nvPr/>
        </p:nvSpPr>
        <p:spPr>
          <a:xfrm>
            <a:off x="1213278" y="1570007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Korpsrådsmøde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7" name="Rektangel 62">
            <a:extLst>
              <a:ext uri="{FF2B5EF4-FFF2-40B4-BE49-F238E27FC236}">
                <a16:creationId xmlns:a16="http://schemas.microsoft.com/office/drawing/2014/main" id="{2EF22B4A-5B6E-4C18-AE4A-6C858BCE492B}"/>
              </a:ext>
            </a:extLst>
          </p:cNvPr>
          <p:cNvSpPr/>
          <p:nvPr/>
        </p:nvSpPr>
        <p:spPr>
          <a:xfrm>
            <a:off x="1213278" y="2049962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>
                <a:latin typeface="Montserrat Black"/>
                <a:cs typeface="Montserrat Black"/>
              </a:rPr>
              <a:t>GDPR</a:t>
            </a:r>
          </a:p>
        </p:txBody>
      </p:sp>
      <p:sp>
        <p:nvSpPr>
          <p:cNvPr id="18" name="Rektangel 63">
            <a:extLst>
              <a:ext uri="{FF2B5EF4-FFF2-40B4-BE49-F238E27FC236}">
                <a16:creationId xmlns:a16="http://schemas.microsoft.com/office/drawing/2014/main" id="{1E912F26-59A0-43AA-AC63-EEE363F5F06E}"/>
              </a:ext>
            </a:extLst>
          </p:cNvPr>
          <p:cNvSpPr/>
          <p:nvPr/>
        </p:nvSpPr>
        <p:spPr>
          <a:xfrm>
            <a:off x="1213278" y="2517470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>
                <a:latin typeface="Montserrat Black"/>
                <a:cs typeface="Montserrat Black"/>
              </a:rPr>
              <a:t>Gruppeweb 2.0 &amp; Medlemsservice</a:t>
            </a:r>
          </a:p>
        </p:txBody>
      </p:sp>
      <p:sp>
        <p:nvSpPr>
          <p:cNvPr id="19" name="Rektangel 64">
            <a:extLst>
              <a:ext uri="{FF2B5EF4-FFF2-40B4-BE49-F238E27FC236}">
                <a16:creationId xmlns:a16="http://schemas.microsoft.com/office/drawing/2014/main" id="{77AC598E-AB0D-451A-BCC4-EBC88BA492D5}"/>
              </a:ext>
            </a:extLst>
          </p:cNvPr>
          <p:cNvSpPr/>
          <p:nvPr/>
        </p:nvSpPr>
        <p:spPr>
          <a:xfrm>
            <a:off x="1213278" y="3014704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En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ny</a:t>
            </a:r>
            <a:r>
              <a:rPr lang="en-GB" baseline="30000" dirty="0">
                <a:latin typeface="Montserrat Black"/>
                <a:cs typeface="Montserrat Black"/>
              </a:rPr>
              <a:t> gruppe </a:t>
            </a:r>
            <a:r>
              <a:rPr lang="en-GB" baseline="30000" dirty="0" err="1">
                <a:latin typeface="Montserrat Black"/>
                <a:cs typeface="Montserrat Black"/>
              </a:rPr>
              <a:t>i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divisionen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20" name="Rektangel 65">
            <a:extLst>
              <a:ext uri="{FF2B5EF4-FFF2-40B4-BE49-F238E27FC236}">
                <a16:creationId xmlns:a16="http://schemas.microsoft.com/office/drawing/2014/main" id="{052A302C-1144-4827-8FB9-AF4AB940325A}"/>
              </a:ext>
            </a:extLst>
          </p:cNvPr>
          <p:cNvSpPr/>
          <p:nvPr/>
        </p:nvSpPr>
        <p:spPr>
          <a:xfrm>
            <a:off x="1213278" y="3479050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da-DK" baseline="30000" dirty="0">
                <a:latin typeface="Montserrat Black"/>
                <a:cs typeface="Montserrat Black"/>
              </a:rPr>
              <a:t>Opfølgning på udviklingsplanen</a:t>
            </a:r>
          </a:p>
        </p:txBody>
      </p:sp>
    </p:spTree>
    <p:extLst>
      <p:ext uri="{BB962C8B-B14F-4D97-AF65-F5344CB8AC3E}">
        <p14:creationId xmlns:p14="http://schemas.microsoft.com/office/powerpoint/2010/main" val="39995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4. Væsentlige beslutninger om divisionens fremtid</a:t>
            </a:r>
          </a:p>
        </p:txBody>
      </p:sp>
      <p:sp>
        <p:nvSpPr>
          <p:cNvPr id="3" name="Rektangel 61">
            <a:extLst>
              <a:ext uri="{FF2B5EF4-FFF2-40B4-BE49-F238E27FC236}">
                <a16:creationId xmlns:a16="http://schemas.microsoft.com/office/drawing/2014/main" id="{E8A2EED4-0460-4447-BB67-24F574D273C4}"/>
              </a:ext>
            </a:extLst>
          </p:cNvPr>
          <p:cNvSpPr/>
          <p:nvPr/>
        </p:nvSpPr>
        <p:spPr>
          <a:xfrm>
            <a:off x="530430" y="1337267"/>
            <a:ext cx="171859" cy="708385"/>
          </a:xfrm>
          <a:prstGeom prst="rect">
            <a:avLst/>
          </a:prstGeom>
          <a:solidFill>
            <a:srgbClr val="08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4" name="Rektangel 6">
            <a:extLst>
              <a:ext uri="{FF2B5EF4-FFF2-40B4-BE49-F238E27FC236}">
                <a16:creationId xmlns:a16="http://schemas.microsoft.com/office/drawing/2014/main" id="{A6853822-46E3-4446-A902-969F5B778A1A}"/>
              </a:ext>
            </a:extLst>
          </p:cNvPr>
          <p:cNvSpPr/>
          <p:nvPr/>
        </p:nvSpPr>
        <p:spPr>
          <a:xfrm>
            <a:off x="702289" y="1337267"/>
            <a:ext cx="5766940" cy="708385"/>
          </a:xfrm>
          <a:prstGeom prst="rect">
            <a:avLst/>
          </a:prstGeom>
          <a:solidFill>
            <a:srgbClr val="082957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rgbClr val="7F7F7F"/>
                </a:solidFill>
                <a:latin typeface="Montserrat"/>
              </a:rPr>
              <a:t>         </a:t>
            </a:r>
          </a:p>
        </p:txBody>
      </p:sp>
      <p:sp>
        <p:nvSpPr>
          <p:cNvPr id="5" name="Rektangel 7">
            <a:extLst>
              <a:ext uri="{FF2B5EF4-FFF2-40B4-BE49-F238E27FC236}">
                <a16:creationId xmlns:a16="http://schemas.microsoft.com/office/drawing/2014/main" id="{6B32838F-0D2F-4842-A204-27F52FA4BCFA}"/>
              </a:ext>
            </a:extLst>
          </p:cNvPr>
          <p:cNvSpPr/>
          <p:nvPr/>
        </p:nvSpPr>
        <p:spPr>
          <a:xfrm>
            <a:off x="782938" y="1326934"/>
            <a:ext cx="5363861" cy="742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da-DK" baseline="30000" dirty="0">
                <a:latin typeface="Montserrat Black"/>
                <a:cs typeface="Montserrat Black"/>
              </a:rPr>
              <a:t>Forelæggelse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da-DK" baseline="30000" dirty="0">
                <a:latin typeface="Montserrat Black"/>
                <a:cs typeface="Montserrat Black"/>
              </a:rPr>
              <a:t>af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da-DK" baseline="30000" dirty="0">
                <a:latin typeface="Montserrat Black"/>
                <a:cs typeface="Montserrat Black"/>
              </a:rPr>
              <a:t>udviklingsplan med indsatsområder for indeværende år.</a:t>
            </a:r>
          </a:p>
        </p:txBody>
      </p:sp>
    </p:spTree>
    <p:extLst>
      <p:ext uri="{BB962C8B-B14F-4D97-AF65-F5344CB8AC3E}">
        <p14:creationId xmlns:p14="http://schemas.microsoft.com/office/powerpoint/2010/main" val="37752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4. Udviklingsplan 2019 - 2020</a:t>
            </a:r>
          </a:p>
        </p:txBody>
      </p:sp>
      <p:pic>
        <p:nvPicPr>
          <p:cNvPr id="3" name="Billede 49" descr="kugle.png">
            <a:extLst>
              <a:ext uri="{FF2B5EF4-FFF2-40B4-BE49-F238E27FC236}">
                <a16:creationId xmlns:a16="http://schemas.microsoft.com/office/drawing/2014/main" id="{2121B934-301F-44DA-ADDA-783C614533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1216027"/>
            <a:ext cx="369416" cy="373453"/>
          </a:xfrm>
          <a:prstGeom prst="rect">
            <a:avLst/>
          </a:prstGeom>
        </p:spPr>
      </p:pic>
      <p:sp>
        <p:nvSpPr>
          <p:cNvPr id="4" name="Tekstfelt 7">
            <a:extLst>
              <a:ext uri="{FF2B5EF4-FFF2-40B4-BE49-F238E27FC236}">
                <a16:creationId xmlns:a16="http://schemas.microsoft.com/office/drawing/2014/main" id="{6401628D-DE78-45C6-A391-F42C560F163E}"/>
              </a:ext>
            </a:extLst>
          </p:cNvPr>
          <p:cNvSpPr txBox="1"/>
          <p:nvPr/>
        </p:nvSpPr>
        <p:spPr>
          <a:xfrm>
            <a:off x="909451" y="1264254"/>
            <a:ext cx="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1</a:t>
            </a:r>
          </a:p>
        </p:txBody>
      </p:sp>
      <p:pic>
        <p:nvPicPr>
          <p:cNvPr id="5" name="Billede 51" descr="kugle.png">
            <a:extLst>
              <a:ext uri="{FF2B5EF4-FFF2-40B4-BE49-F238E27FC236}">
                <a16:creationId xmlns:a16="http://schemas.microsoft.com/office/drawing/2014/main" id="{1D1413A0-AD2A-4F6B-B82D-8A0FFF87F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1691177"/>
            <a:ext cx="369416" cy="373453"/>
          </a:xfrm>
          <a:prstGeom prst="rect">
            <a:avLst/>
          </a:prstGeom>
        </p:spPr>
      </p:pic>
      <p:sp>
        <p:nvSpPr>
          <p:cNvPr id="6" name="Tekstfelt 52">
            <a:extLst>
              <a:ext uri="{FF2B5EF4-FFF2-40B4-BE49-F238E27FC236}">
                <a16:creationId xmlns:a16="http://schemas.microsoft.com/office/drawing/2014/main" id="{8BF7D560-71FE-4464-9B77-2B23A48FAAE3}"/>
              </a:ext>
            </a:extLst>
          </p:cNvPr>
          <p:cNvSpPr txBox="1"/>
          <p:nvPr/>
        </p:nvSpPr>
        <p:spPr>
          <a:xfrm>
            <a:off x="897239" y="173940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2</a:t>
            </a:r>
          </a:p>
        </p:txBody>
      </p:sp>
      <p:pic>
        <p:nvPicPr>
          <p:cNvPr id="7" name="Billede 53" descr="kugle.png">
            <a:extLst>
              <a:ext uri="{FF2B5EF4-FFF2-40B4-BE49-F238E27FC236}">
                <a16:creationId xmlns:a16="http://schemas.microsoft.com/office/drawing/2014/main" id="{9C3D80E9-2335-4B2F-BC43-2E10D2FF7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2192244"/>
            <a:ext cx="369416" cy="373453"/>
          </a:xfrm>
          <a:prstGeom prst="rect">
            <a:avLst/>
          </a:prstGeom>
        </p:spPr>
      </p:pic>
      <p:sp>
        <p:nvSpPr>
          <p:cNvPr id="8" name="Tekstfelt 54">
            <a:extLst>
              <a:ext uri="{FF2B5EF4-FFF2-40B4-BE49-F238E27FC236}">
                <a16:creationId xmlns:a16="http://schemas.microsoft.com/office/drawing/2014/main" id="{1C45B77C-BF8A-44B4-A429-AA89389D708A}"/>
              </a:ext>
            </a:extLst>
          </p:cNvPr>
          <p:cNvSpPr txBox="1"/>
          <p:nvPr/>
        </p:nvSpPr>
        <p:spPr>
          <a:xfrm>
            <a:off x="897239" y="224047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</a:p>
        </p:txBody>
      </p:sp>
      <p:pic>
        <p:nvPicPr>
          <p:cNvPr id="9" name="Billede 55" descr="kugle.png">
            <a:extLst>
              <a:ext uri="{FF2B5EF4-FFF2-40B4-BE49-F238E27FC236}">
                <a16:creationId xmlns:a16="http://schemas.microsoft.com/office/drawing/2014/main" id="{F3C4D5EF-9783-49BD-A9D1-3E7A9F6D3F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2667395"/>
            <a:ext cx="369416" cy="373453"/>
          </a:xfrm>
          <a:prstGeom prst="rect">
            <a:avLst/>
          </a:prstGeom>
        </p:spPr>
      </p:pic>
      <p:sp>
        <p:nvSpPr>
          <p:cNvPr id="10" name="Tekstfelt 56">
            <a:extLst>
              <a:ext uri="{FF2B5EF4-FFF2-40B4-BE49-F238E27FC236}">
                <a16:creationId xmlns:a16="http://schemas.microsoft.com/office/drawing/2014/main" id="{352F445B-47EB-4215-B296-00BAEE1DF6D4}"/>
              </a:ext>
            </a:extLst>
          </p:cNvPr>
          <p:cNvSpPr txBox="1"/>
          <p:nvPr/>
        </p:nvSpPr>
        <p:spPr>
          <a:xfrm>
            <a:off x="897239" y="271562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4</a:t>
            </a:r>
          </a:p>
        </p:txBody>
      </p:sp>
      <p:pic>
        <p:nvPicPr>
          <p:cNvPr id="11" name="Billede 57" descr="kugle.png">
            <a:extLst>
              <a:ext uri="{FF2B5EF4-FFF2-40B4-BE49-F238E27FC236}">
                <a16:creationId xmlns:a16="http://schemas.microsoft.com/office/drawing/2014/main" id="{FCC92B79-DFF5-4BD0-AEC6-2F7C91D0A5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2" y="3151184"/>
            <a:ext cx="369416" cy="373453"/>
          </a:xfrm>
          <a:prstGeom prst="rect">
            <a:avLst/>
          </a:prstGeom>
        </p:spPr>
      </p:pic>
      <p:sp>
        <p:nvSpPr>
          <p:cNvPr id="12" name="Tekstfelt 58">
            <a:extLst>
              <a:ext uri="{FF2B5EF4-FFF2-40B4-BE49-F238E27FC236}">
                <a16:creationId xmlns:a16="http://schemas.microsoft.com/office/drawing/2014/main" id="{9FEE8E07-D227-4CC9-A059-90C3959683BF}"/>
              </a:ext>
            </a:extLst>
          </p:cNvPr>
          <p:cNvSpPr txBox="1"/>
          <p:nvPr/>
        </p:nvSpPr>
        <p:spPr>
          <a:xfrm>
            <a:off x="897239" y="319941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FFFF"/>
                </a:solidFill>
                <a:latin typeface="Montserrat"/>
                <a:cs typeface="Montserrat"/>
              </a:rPr>
              <a:t>5</a:t>
            </a:r>
          </a:p>
        </p:txBody>
      </p:sp>
      <p:sp>
        <p:nvSpPr>
          <p:cNvPr id="15" name="Rektangel 8">
            <a:extLst>
              <a:ext uri="{FF2B5EF4-FFF2-40B4-BE49-F238E27FC236}">
                <a16:creationId xmlns:a16="http://schemas.microsoft.com/office/drawing/2014/main" id="{F7D537FC-E9E4-409E-A0DE-43702B9BE644}"/>
              </a:ext>
            </a:extLst>
          </p:cNvPr>
          <p:cNvSpPr/>
          <p:nvPr/>
        </p:nvSpPr>
        <p:spPr>
          <a:xfrm>
            <a:off x="1213278" y="1080198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>
                <a:latin typeface="Montserrat Black"/>
                <a:cs typeface="Montserrat Black"/>
              </a:rPr>
              <a:t>GL-</a:t>
            </a:r>
            <a:r>
              <a:rPr lang="en-GB" baseline="30000" dirty="0" err="1">
                <a:latin typeface="Montserrat Black"/>
                <a:cs typeface="Montserrat Black"/>
              </a:rPr>
              <a:t>møder</a:t>
            </a:r>
            <a:r>
              <a:rPr lang="en-GB" baseline="30000" dirty="0">
                <a:latin typeface="Montserrat Black"/>
                <a:cs typeface="Montserrat Black"/>
              </a:rPr>
              <a:t> og GL/BE-</a:t>
            </a:r>
            <a:r>
              <a:rPr lang="en-GB" baseline="30000" dirty="0" err="1">
                <a:latin typeface="Montserrat Black"/>
                <a:cs typeface="Montserrat Black"/>
              </a:rPr>
              <a:t>arrangementer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6" name="Rektangel 61">
            <a:extLst>
              <a:ext uri="{FF2B5EF4-FFF2-40B4-BE49-F238E27FC236}">
                <a16:creationId xmlns:a16="http://schemas.microsoft.com/office/drawing/2014/main" id="{77761F05-9C06-4FDE-9E96-640CF2975470}"/>
              </a:ext>
            </a:extLst>
          </p:cNvPr>
          <p:cNvSpPr/>
          <p:nvPr/>
        </p:nvSpPr>
        <p:spPr>
          <a:xfrm>
            <a:off x="1213278" y="1570007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Samarbejde</a:t>
            </a:r>
            <a:r>
              <a:rPr lang="en-GB" baseline="30000" dirty="0">
                <a:latin typeface="Montserrat Black"/>
                <a:cs typeface="Montserrat Black"/>
              </a:rPr>
              <a:t> med </a:t>
            </a:r>
            <a:r>
              <a:rPr lang="en-GB" baseline="30000" dirty="0" err="1">
                <a:latin typeface="Montserrat Black"/>
                <a:cs typeface="Montserrat Black"/>
              </a:rPr>
              <a:t>øvrige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divisioner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7" name="Rektangel 62">
            <a:extLst>
              <a:ext uri="{FF2B5EF4-FFF2-40B4-BE49-F238E27FC236}">
                <a16:creationId xmlns:a16="http://schemas.microsoft.com/office/drawing/2014/main" id="{2EF22B4A-5B6E-4C18-AE4A-6C858BCE492B}"/>
              </a:ext>
            </a:extLst>
          </p:cNvPr>
          <p:cNvSpPr/>
          <p:nvPr/>
        </p:nvSpPr>
        <p:spPr>
          <a:xfrm>
            <a:off x="1213278" y="2049962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Udvikling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af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samarbejdet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på</a:t>
            </a:r>
            <a:r>
              <a:rPr lang="en-GB" baseline="30000" dirty="0">
                <a:latin typeface="Montserrat Black"/>
                <a:cs typeface="Montserrat Black"/>
              </a:rPr>
              <a:t> </a:t>
            </a:r>
            <a:r>
              <a:rPr lang="en-GB" baseline="30000" dirty="0" err="1">
                <a:latin typeface="Montserrat Black"/>
                <a:cs typeface="Montserrat Black"/>
              </a:rPr>
              <a:t>grenledermøder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8" name="Rektangel 63">
            <a:extLst>
              <a:ext uri="{FF2B5EF4-FFF2-40B4-BE49-F238E27FC236}">
                <a16:creationId xmlns:a16="http://schemas.microsoft.com/office/drawing/2014/main" id="{1E912F26-59A0-43AA-AC63-EEE363F5F06E}"/>
              </a:ext>
            </a:extLst>
          </p:cNvPr>
          <p:cNvSpPr/>
          <p:nvPr/>
        </p:nvSpPr>
        <p:spPr>
          <a:xfrm>
            <a:off x="1213278" y="2517470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 err="1">
                <a:latin typeface="Montserrat Black"/>
                <a:cs typeface="Montserrat Black"/>
              </a:rPr>
              <a:t>Presseindsats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sp>
        <p:nvSpPr>
          <p:cNvPr id="19" name="Rektangel 64">
            <a:extLst>
              <a:ext uri="{FF2B5EF4-FFF2-40B4-BE49-F238E27FC236}">
                <a16:creationId xmlns:a16="http://schemas.microsoft.com/office/drawing/2014/main" id="{77AC598E-AB0D-451A-BCC4-EBC88BA492D5}"/>
              </a:ext>
            </a:extLst>
          </p:cNvPr>
          <p:cNvSpPr/>
          <p:nvPr/>
        </p:nvSpPr>
        <p:spPr>
          <a:xfrm>
            <a:off x="1213278" y="3014704"/>
            <a:ext cx="4572000" cy="5293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GB" baseline="30000" dirty="0">
              <a:latin typeface="Montserrat"/>
              <a:cs typeface="Montserrat"/>
            </a:endParaRPr>
          </a:p>
          <a:p>
            <a:pPr>
              <a:lnSpc>
                <a:spcPct val="120000"/>
              </a:lnSpc>
            </a:pPr>
            <a:r>
              <a:rPr lang="en-GB" baseline="30000" dirty="0">
                <a:latin typeface="Montserrat Black"/>
                <a:cs typeface="Montserrat Black"/>
              </a:rPr>
              <a:t>Intern </a:t>
            </a:r>
            <a:r>
              <a:rPr lang="en-GB" baseline="30000" dirty="0" err="1">
                <a:latin typeface="Montserrat Black"/>
                <a:cs typeface="Montserrat Black"/>
              </a:rPr>
              <a:t>strømlining</a:t>
            </a:r>
            <a:endParaRPr lang="en-GB" baseline="30000" dirty="0">
              <a:latin typeface="Montserrat Black"/>
              <a:cs typeface="Montserrat Blac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1DC693-1A84-4D96-B584-FBCD0BD836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883" y="503644"/>
            <a:ext cx="2395527" cy="39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5. Behandling af indkomne forslag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7EBB6-BC00-448B-9024-7F2765EA9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084" y="841210"/>
            <a:ext cx="4613832" cy="34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0AA5-7531-44A7-8A0F-AF5290EC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330"/>
          </a:xfrm>
        </p:spPr>
        <p:txBody>
          <a:bodyPr/>
          <a:lstStyle/>
          <a:p>
            <a:pPr algn="l"/>
            <a:r>
              <a:rPr lang="da-DK" sz="2000" dirty="0"/>
              <a:t>6. Årsregnskab (resultat)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8C0D7-6E91-459D-BC9E-7A539B3F22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159"/>
          <a:stretch/>
        </p:blipFill>
        <p:spPr>
          <a:xfrm>
            <a:off x="1420900" y="1203750"/>
            <a:ext cx="6302199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ontortema">
  <a:themeElements>
    <a:clrScheme name="DDS">
      <a:dk1>
        <a:sysClr val="windowText" lastClr="000000"/>
      </a:dk1>
      <a:lt1>
        <a:sysClr val="window" lastClr="FFFFFF"/>
      </a:lt1>
      <a:dk2>
        <a:srgbClr val="003366"/>
      </a:dk2>
      <a:lt2>
        <a:srgbClr val="80C8D3"/>
      </a:lt2>
      <a:accent1>
        <a:srgbClr val="E9EC45"/>
      </a:accent1>
      <a:accent2>
        <a:srgbClr val="EA646F"/>
      </a:accent2>
      <a:accent3>
        <a:srgbClr val="7FC559"/>
      </a:accent3>
      <a:accent4>
        <a:srgbClr val="7554A2"/>
      </a:accent4>
      <a:accent5>
        <a:srgbClr val="7A878B"/>
      </a:accent5>
      <a:accent6>
        <a:srgbClr val="F4AE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>
            <a:latin typeface="Montserrat"/>
            <a:cs typeface="Montserra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DS_Powerpoint_skabelon" id="{D0058028-8FF7-4C5F-AE81-DB2B2DBB0439}" vid="{4D198E1F-7C71-41E2-BD67-B366435A86DB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DDS_Powerpoint_skabelon</Template>
  <TotalTime>470</TotalTime>
  <Words>422</Words>
  <Application>Microsoft Office PowerPoint</Application>
  <PresentationFormat>On-screen Show (16:9)</PresentationFormat>
  <Paragraphs>131</Paragraphs>
  <Slides>22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Alfa Slab One</vt:lpstr>
      <vt:lpstr>Arial</vt:lpstr>
      <vt:lpstr>Calibri</vt:lpstr>
      <vt:lpstr>Montserrat</vt:lpstr>
      <vt:lpstr>Montserrat Black</vt:lpstr>
      <vt:lpstr>Montserrat-Regular</vt:lpstr>
      <vt:lpstr>Kontortema</vt:lpstr>
      <vt:lpstr>Divisionsrådsmøde</vt:lpstr>
      <vt:lpstr>1. Præsentation af divisionsledelsen</vt:lpstr>
      <vt:lpstr>Medlemsudvikling 2013 - 2018</vt:lpstr>
      <vt:lpstr>2. Valg af dirigent og referent</vt:lpstr>
      <vt:lpstr>3. Beretning fra divisionsledelsen</vt:lpstr>
      <vt:lpstr>4. Væsentlige beslutninger om divisionens fremtid</vt:lpstr>
      <vt:lpstr>4. Udviklingsplan 2019 - 2020</vt:lpstr>
      <vt:lpstr>5. Behandling af indkomne forslag</vt:lpstr>
      <vt:lpstr>6. Årsregnskab (resultat)</vt:lpstr>
      <vt:lpstr>6. Årsregnskab (balance)</vt:lpstr>
      <vt:lpstr>7. Budget</vt:lpstr>
      <vt:lpstr>8. Beretninger</vt:lpstr>
      <vt:lpstr>9. Fastsættelse af antallet af DL-medlemmer</vt:lpstr>
      <vt:lpstr>10. Valg</vt:lpstr>
      <vt:lpstr>10a. Valg til divisionschef</vt:lpstr>
      <vt:lpstr>10b. Valg til divisionskasserer</vt:lpstr>
      <vt:lpstr>10b. Valg til divisionsledelsesmedlemmer</vt:lpstr>
      <vt:lpstr>11. Valg til revisor / revisorsuppleant</vt:lpstr>
      <vt:lpstr>12. Valg til Råbjergfondens bestyrelse</vt:lpstr>
      <vt:lpstr>13. Eventuelt</vt:lpstr>
      <vt:lpstr>Tak, fordi I lyttede!</vt:lpstr>
      <vt:lpstr>PowerPoint Presentation</vt:lpstr>
    </vt:vector>
  </TitlesOfParts>
  <Company>Ravnsholt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Divisionsrådsmøde</dc:title>
  <dc:subject>Divisionsrådsmøde</dc:subject>
  <dc:creator>Fred Slüter</dc:creator>
  <cp:keywords>DRM; spejder; Ravnsholt</cp:keywords>
  <cp:lastModifiedBy>Fred Slüter</cp:lastModifiedBy>
  <cp:revision>40</cp:revision>
  <dcterms:created xsi:type="dcterms:W3CDTF">2019-02-17T09:48:08Z</dcterms:created>
  <dcterms:modified xsi:type="dcterms:W3CDTF">2019-04-24T20:39:48Z</dcterms:modified>
  <cp:category>spejder; division</cp:category>
</cp:coreProperties>
</file>