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1" r:id="rId1"/>
  </p:sldMasterIdLst>
  <p:notesMasterIdLst>
    <p:notesMasterId r:id="rId13"/>
  </p:notesMasterIdLst>
  <p:sldIdLst>
    <p:sldId id="280" r:id="rId2"/>
    <p:sldId id="281" r:id="rId3"/>
    <p:sldId id="277" r:id="rId4"/>
    <p:sldId id="286" r:id="rId5"/>
    <p:sldId id="287" r:id="rId6"/>
    <p:sldId id="289" r:id="rId7"/>
    <p:sldId id="288" r:id="rId8"/>
    <p:sldId id="290" r:id="rId9"/>
    <p:sldId id="275" r:id="rId10"/>
    <p:sldId id="273" r:id="rId11"/>
    <p:sldId id="291" r:id="rId12"/>
  </p:sldIdLst>
  <p:sldSz cx="12192000" cy="6858000"/>
  <p:notesSz cx="6858000" cy="9144000"/>
  <p:defaultTextStyle>
    <a:defPPr>
      <a:defRPr lang="en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07"/>
    <p:restoredTop sz="96327"/>
  </p:normalViewPr>
  <p:slideViewPr>
    <p:cSldViewPr snapToGrid="0" snapToObjects="1" showGuides="1">
      <p:cViewPr>
        <p:scale>
          <a:sx n="70" d="100"/>
          <a:sy n="70" d="100"/>
        </p:scale>
        <p:origin x="924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86C201-47C4-4ED9-B2A7-3615ED138CAE}" type="datetimeFigureOut">
              <a:rPr lang="da-DK" smtClean="0"/>
              <a:t>22-02-2026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D6613B-7EEE-49FF-8159-C631AED7FE9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22624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side med b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F4226-6C6A-B3F6-7F1F-6611DE19F1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2125" y="4920962"/>
            <a:ext cx="11807787" cy="769782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ændre</a:t>
            </a:r>
            <a:r>
              <a:rPr lang="en-GB" dirty="0"/>
              <a:t> </a:t>
            </a:r>
            <a:r>
              <a:rPr lang="en-GB" dirty="0" err="1"/>
              <a:t>overskrift</a:t>
            </a:r>
            <a:endParaRPr lang="en-DK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79377A-71A7-2F43-436E-C56BBD99857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66874" y="5802779"/>
            <a:ext cx="8858251" cy="363071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ændre</a:t>
            </a:r>
            <a:r>
              <a:rPr lang="en-GB" dirty="0"/>
              <a:t> </a:t>
            </a:r>
            <a:r>
              <a:rPr lang="en-GB" dirty="0" err="1"/>
              <a:t>underrubrik</a:t>
            </a:r>
            <a:endParaRPr lang="en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2C908C-6F15-F764-E68D-0223DEFBB0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2126" y="395221"/>
            <a:ext cx="2628000" cy="180000"/>
          </a:xfrm>
        </p:spPr>
        <p:txBody>
          <a:bodyPr/>
          <a:lstStyle/>
          <a:p>
            <a:fld id="{66D35ECD-E267-49BE-9AFF-DA21A33976AF}" type="datetimeyyyy">
              <a:rPr lang="da-DK" smtClean="0"/>
              <a:t>2026</a:t>
            </a:fld>
            <a:endParaRPr lang="en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0A587-9A59-C65A-6DB8-1E33B16AF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2126" y="196101"/>
            <a:ext cx="4428000" cy="180000"/>
          </a:xfrm>
        </p:spPr>
        <p:txBody>
          <a:bodyPr/>
          <a:lstStyle/>
          <a:p>
            <a:r>
              <a:rPr lang="en-GB"/>
              <a:t>Ravnsholt Division</a:t>
            </a:r>
            <a:endParaRPr lang="en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0AABB-715F-1735-7BC3-698858C6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23656-55B9-7640-97A5-40017DA54094}" type="slidenum">
              <a:rPr lang="en-DK" smtClean="0"/>
              <a:t>‹nr.›</a:t>
            </a:fld>
            <a:endParaRPr lang="en-DK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74CA952-4779-0CA5-BD16-43EA4EAA0283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92125" y="692149"/>
            <a:ext cx="11804400" cy="40248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K</a:t>
            </a:r>
            <a:r>
              <a:rPr lang="en-DK" dirty="0"/>
              <a:t>lik på ikon for at indsætte billed</a:t>
            </a:r>
          </a:p>
        </p:txBody>
      </p:sp>
    </p:spTree>
    <p:extLst>
      <p:ext uri="{BB962C8B-B14F-4D97-AF65-F5344CB8AC3E}">
        <p14:creationId xmlns:p14="http://schemas.microsoft.com/office/powerpoint/2010/main" val="3879248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dholdsslide to kolonner og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5E917A-2E70-3AB5-585E-782EAE177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6D9E7-86FA-4210-A4E8-AAE7EE64750B}" type="datetimeyyyy">
              <a:rPr lang="da-DK" smtClean="0"/>
              <a:t>2026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0A7DE2-9A73-2888-7268-DB32336A5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Ravnsholt Division</a:t>
            </a:r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762400-30F1-DA38-6947-BC9A2CF4D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23656-55B9-7640-97A5-40017DA54094}" type="slidenum">
              <a:rPr lang="en-DK" smtClean="0"/>
              <a:t>‹nr.›</a:t>
            </a:fld>
            <a:endParaRPr lang="en-DK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32C38A7-DAD6-858C-C6F4-439AE31426C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692150"/>
            <a:ext cx="12192000" cy="6165850"/>
          </a:xfrm>
        </p:spPr>
        <p:txBody>
          <a:bodyPr/>
          <a:lstStyle>
            <a:lvl1pPr marL="0" indent="0" algn="ctr">
              <a:buNone/>
              <a:defRPr b="1"/>
            </a:lvl1pPr>
          </a:lstStyle>
          <a:p>
            <a:r>
              <a:rPr lang="en-DK" dirty="0"/>
              <a:t>Klik på ikon for at indsætte illustration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5712CC6-421A-8F3D-47D5-FDDD84BB8B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66875" y="2174329"/>
            <a:ext cx="4192601" cy="3991521"/>
          </a:xfrm>
        </p:spPr>
        <p:txBody>
          <a:bodyPr/>
          <a:lstStyle/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ændre</a:t>
            </a:r>
            <a:r>
              <a:rPr lang="en-GB" dirty="0"/>
              <a:t> </a:t>
            </a:r>
            <a:r>
              <a:rPr lang="en-GB" dirty="0" err="1"/>
              <a:t>brødtekst</a:t>
            </a:r>
            <a:endParaRPr lang="en-GB" dirty="0"/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0A4B19C9-94BD-BDAE-BED4-34F118A037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07201" y="2174329"/>
            <a:ext cx="4192601" cy="3991521"/>
          </a:xfrm>
        </p:spPr>
        <p:txBody>
          <a:bodyPr/>
          <a:lstStyle/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ændre</a:t>
            </a:r>
            <a:r>
              <a:rPr lang="en-GB" dirty="0"/>
              <a:t> </a:t>
            </a:r>
            <a:r>
              <a:rPr lang="en-GB" dirty="0" err="1"/>
              <a:t>brødtekst</a:t>
            </a:r>
            <a:endParaRPr lang="en-GB" dirty="0"/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6174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9AB29-9B1F-E394-1B43-62B0852B49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2088" y="2755086"/>
            <a:ext cx="11807747" cy="134782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ændre</a:t>
            </a:r>
            <a:r>
              <a:rPr lang="en-GB" dirty="0"/>
              <a:t> </a:t>
            </a:r>
            <a:r>
              <a:rPr lang="en-GB" dirty="0" err="1"/>
              <a:t>overskriften</a:t>
            </a:r>
            <a:endParaRPr lang="en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8B52F2-2015-D11D-D9DD-94E44E010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EB436-FF2A-44B6-B408-04DB01A1E861}" type="datetimeyyyy">
              <a:rPr lang="da-DK" smtClean="0"/>
              <a:t>2026</a:t>
            </a:fld>
            <a:endParaRPr lang="en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D0553F-9AA6-532E-6908-6C38D71F0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Ravnsholt Division</a:t>
            </a:r>
            <a:endParaRPr lang="en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893521-56BE-298C-2F06-C7D4B234F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23656-55B9-7640-97A5-40017DA54094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217783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5ED9AB-C137-407C-0BAB-595208E4A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E8E8-A21B-4879-B8B6-AAEB959C5CBD}" type="datetimeyyyy">
              <a:rPr lang="da-DK" smtClean="0"/>
              <a:t>2026</a:t>
            </a:fld>
            <a:endParaRPr lang="en-D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A50BB3-0FAE-6CB7-B5AC-72D78563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Ravnsholt Division</a:t>
            </a:r>
            <a:endParaRPr lang="en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52986D-02ED-021A-9238-459F2EFB7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23656-55B9-7640-97A5-40017DA54094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195579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t b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1EB31D4-311C-9463-263F-2F218213A10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92088" y="692150"/>
            <a:ext cx="11807825" cy="597693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DK" dirty="0"/>
              <a:t>Klik på ikon for at indsætte billed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5ED9AB-C137-407C-0BAB-595208E4A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860C9-CAD4-49CC-B2D5-4826391AECE0}" type="datetimeyyyy">
              <a:rPr lang="da-DK" smtClean="0"/>
              <a:t>2026</a:t>
            </a:fld>
            <a:endParaRPr lang="en-D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A50BB3-0FAE-6CB7-B5AC-72D78563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Ravnsholt Division</a:t>
            </a:r>
            <a:endParaRPr lang="en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52986D-02ED-021A-9238-459F2EFB7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23656-55B9-7640-97A5-40017DA54094}" type="slidenum">
              <a:rPr lang="en-DK" smtClean="0"/>
              <a:t>‹nr.›</a:t>
            </a:fld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47856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ledkollage nr.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1EB31D4-311C-9463-263F-2F218213A10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92088" y="2862072"/>
            <a:ext cx="4427537" cy="33037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DK" dirty="0"/>
              <a:t>Klik på ikon for at indsætte billed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5ED9AB-C137-407C-0BAB-595208E4A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7269C-DCB0-4DAE-83EE-BDC4E25041E3}" type="datetimeyyyy">
              <a:rPr lang="da-DK" smtClean="0"/>
              <a:t>2026</a:t>
            </a:fld>
            <a:endParaRPr lang="en-D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A50BB3-0FAE-6CB7-B5AC-72D78563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Ravnsholt Division</a:t>
            </a:r>
            <a:endParaRPr lang="en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52986D-02ED-021A-9238-459F2EFB7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23656-55B9-7640-97A5-40017DA54094}" type="slidenum">
              <a:rPr lang="en-DK" smtClean="0"/>
              <a:t>‹nr.›</a:t>
            </a:fld>
            <a:endParaRPr lang="en-DK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A3E5FA28-88F6-0683-6D26-D2AC8B5996A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18952" y="704088"/>
            <a:ext cx="2744279" cy="406908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DK" dirty="0"/>
              <a:t>Klik på ikon for at indsætte billed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D38CF8E5-9686-2BB6-4656-CC388D1FED4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18952" y="4992624"/>
            <a:ext cx="2744279" cy="1865376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DK" dirty="0"/>
              <a:t>Klik på ikon for at indsætte billed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C6FB06E1-3BA4-9968-D45B-B408CBE91C5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780846" y="704088"/>
            <a:ext cx="4217225" cy="2437371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DK" dirty="0"/>
              <a:t>Klik på ikon for at indsætte billed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4A2F68A4-20F0-E881-9F22-AB612AE6F47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771702" y="3429000"/>
            <a:ext cx="4217225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DK" dirty="0"/>
              <a:t>Klik på ikon for at indsætte billed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9B0AD44-9C10-FD07-9434-2BC9D4D248F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2088" y="692150"/>
            <a:ext cx="4427537" cy="2060575"/>
          </a:xfrm>
        </p:spPr>
        <p:txBody>
          <a:bodyPr/>
          <a:lstStyle/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ændre</a:t>
            </a:r>
            <a:r>
              <a:rPr lang="en-GB" dirty="0"/>
              <a:t> </a:t>
            </a:r>
            <a:r>
              <a:rPr lang="en-GB" dirty="0" err="1"/>
              <a:t>brødtekst</a:t>
            </a:r>
            <a:endParaRPr lang="en-GB" dirty="0"/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0780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ledkollage nr.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1EB31D4-311C-9463-263F-2F218213A10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92088" y="2862072"/>
            <a:ext cx="7159688" cy="33037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DK" dirty="0"/>
              <a:t>Klik på ikon for at indsætte billed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5ED9AB-C137-407C-0BAB-595208E4A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FC418-69ED-4639-9042-E920D94F0BDE}" type="datetimeyyyy">
              <a:rPr lang="da-DK" smtClean="0"/>
              <a:t>2026</a:t>
            </a:fld>
            <a:endParaRPr lang="en-D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A50BB3-0FAE-6CB7-B5AC-72D78563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Ravnsholt Division</a:t>
            </a:r>
            <a:endParaRPr lang="en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52986D-02ED-021A-9238-459F2EFB7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23656-55B9-7640-97A5-40017DA54094}" type="slidenum">
              <a:rPr lang="en-DK" smtClean="0"/>
              <a:t>‹nr.›</a:t>
            </a:fld>
            <a:endParaRPr lang="en-DK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C6FB06E1-3BA4-9968-D45B-B408CBE91C5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572376" y="704088"/>
            <a:ext cx="4425696" cy="3072384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DK" dirty="0"/>
              <a:t>Klik på ikon for at indsætte billed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9B0AD44-9C10-FD07-9434-2BC9D4D248F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72377" y="4032503"/>
            <a:ext cx="4427537" cy="2112265"/>
          </a:xfrm>
        </p:spPr>
        <p:txBody>
          <a:bodyPr anchor="b" anchorCtr="0"/>
          <a:lstStyle/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ændre</a:t>
            </a:r>
            <a:r>
              <a:rPr lang="en-GB" dirty="0"/>
              <a:t> </a:t>
            </a:r>
            <a:r>
              <a:rPr lang="en-GB" dirty="0" err="1"/>
              <a:t>brødtekst</a:t>
            </a:r>
            <a:endParaRPr lang="en-GB" dirty="0"/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53CBE85-3B3A-A40B-51BF-D8F6E09EF2C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92088" y="692150"/>
            <a:ext cx="7159688" cy="2005013"/>
          </a:xfrm>
        </p:spPr>
        <p:txBody>
          <a:bodyPr>
            <a:noAutofit/>
          </a:bodyPr>
          <a:lstStyle>
            <a:lvl1pPr marL="0" indent="0">
              <a:buNone/>
              <a:defRPr sz="4000">
                <a:latin typeface="+mj-lt"/>
              </a:defRPr>
            </a:lvl1pPr>
            <a:lvl2pPr marL="312738" indent="0">
              <a:buNone/>
              <a:defRPr sz="3200">
                <a:latin typeface="+mj-lt"/>
              </a:defRPr>
            </a:lvl2pPr>
            <a:lvl3pPr marL="914400" indent="0">
              <a:buNone/>
              <a:defRPr sz="3200">
                <a:latin typeface="+mj-lt"/>
              </a:defRPr>
            </a:lvl3pPr>
            <a:lvl4pPr marL="1371600" indent="0">
              <a:buNone/>
              <a:defRPr sz="3200">
                <a:latin typeface="+mj-lt"/>
              </a:defRPr>
            </a:lvl4pPr>
            <a:lvl5pPr marL="1828800" indent="0">
              <a:buNone/>
              <a:defRPr sz="3200">
                <a:latin typeface="+mj-lt"/>
              </a:defRPr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ændre</a:t>
            </a:r>
            <a:r>
              <a:rPr lang="en-GB" dirty="0"/>
              <a:t> </a:t>
            </a:r>
            <a:r>
              <a:rPr lang="en-GB" dirty="0" err="1"/>
              <a:t>overskrift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21175660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orside med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CED18513-08A5-4CC3-058E-A9A8D46DC5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503" r="503"/>
          <a:stretch/>
        </p:blipFill>
        <p:spPr>
          <a:xfrm>
            <a:off x="0" y="1384299"/>
            <a:ext cx="12192000" cy="5473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4F4226-6C6A-B3F6-7F1F-6611DE19F1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0800" y="1384299"/>
            <a:ext cx="11807787" cy="769782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ændre</a:t>
            </a:r>
            <a:r>
              <a:rPr lang="en-GB" dirty="0"/>
              <a:t> </a:t>
            </a:r>
            <a:r>
              <a:rPr lang="en-GB" dirty="0" err="1"/>
              <a:t>overskrift</a:t>
            </a:r>
            <a:endParaRPr lang="en-DK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79377A-71A7-2F43-436E-C56BBD99857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66874" y="2266116"/>
            <a:ext cx="8858251" cy="36307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ændre</a:t>
            </a:r>
            <a:r>
              <a:rPr lang="en-GB" dirty="0"/>
              <a:t> </a:t>
            </a:r>
            <a:r>
              <a:rPr lang="en-GB" dirty="0" err="1"/>
              <a:t>underrubrik</a:t>
            </a:r>
            <a:endParaRPr lang="en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2C908C-6F15-F764-E68D-0223DEFBB0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2126" y="395221"/>
            <a:ext cx="2628000" cy="180000"/>
          </a:xfrm>
        </p:spPr>
        <p:txBody>
          <a:bodyPr/>
          <a:lstStyle/>
          <a:p>
            <a:fld id="{72A28AC7-F5F1-BB43-9E1C-DA23D5F85CB4}" type="datetimeyyyy">
              <a:rPr lang="da-DK" smtClean="0"/>
              <a:t>2026</a:t>
            </a:fld>
            <a:endParaRPr lang="en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0A587-9A59-C65A-6DB8-1E33B16AF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2126" y="196101"/>
            <a:ext cx="4428000" cy="180000"/>
          </a:xfrm>
        </p:spPr>
        <p:txBody>
          <a:bodyPr/>
          <a:lstStyle/>
          <a:p>
            <a:r>
              <a:rPr lang="en-GB" dirty="0" err="1"/>
              <a:t>Gruppenavn</a:t>
            </a:r>
            <a:endParaRPr lang="en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0AABB-715F-1735-7BC3-698858C6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23656-55B9-7640-97A5-40017DA54094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320607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side med tekst i b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74CA952-4779-0CA5-BD16-43EA4EAA0283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92125" y="692148"/>
            <a:ext cx="11804400" cy="5473701"/>
          </a:xfrm>
          <a:solidFill>
            <a:schemeClr val="accent1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DK" dirty="0"/>
              <a:t>Klik på ikon for at indsætte billed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4F4226-6C6A-B3F6-7F1F-6611DE19F1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0800" y="2447728"/>
            <a:ext cx="11807787" cy="769782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ændre</a:t>
            </a:r>
            <a:r>
              <a:rPr lang="en-GB" dirty="0"/>
              <a:t> </a:t>
            </a:r>
            <a:r>
              <a:rPr lang="en-GB" dirty="0" err="1"/>
              <a:t>Overskrift</a:t>
            </a:r>
            <a:endParaRPr lang="en-DK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79377A-71A7-2F43-436E-C56BBD99857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66874" y="3329545"/>
            <a:ext cx="8858251" cy="36307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ændre</a:t>
            </a:r>
            <a:r>
              <a:rPr lang="en-GB" dirty="0"/>
              <a:t> </a:t>
            </a:r>
            <a:r>
              <a:rPr lang="en-GB" dirty="0" err="1"/>
              <a:t>underrubrik</a:t>
            </a:r>
            <a:endParaRPr lang="en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2C908C-6F15-F764-E68D-0223DEFBB0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2126" y="395221"/>
            <a:ext cx="2628000" cy="180000"/>
          </a:xfrm>
        </p:spPr>
        <p:txBody>
          <a:bodyPr/>
          <a:lstStyle/>
          <a:p>
            <a:fld id="{86C54D18-46E5-4A7C-BD06-014D457CA7E1}" type="datetimeyyyy">
              <a:rPr lang="da-DK" smtClean="0"/>
              <a:t>2026</a:t>
            </a:fld>
            <a:endParaRPr lang="en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0A587-9A59-C65A-6DB8-1E33B16AF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2126" y="196101"/>
            <a:ext cx="4428000" cy="180000"/>
          </a:xfrm>
        </p:spPr>
        <p:txBody>
          <a:bodyPr/>
          <a:lstStyle/>
          <a:p>
            <a:r>
              <a:rPr lang="en-GB"/>
              <a:t>Ravnsholt Division</a:t>
            </a:r>
            <a:endParaRPr lang="en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0AABB-715F-1735-7BC3-698858C6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23656-55B9-7640-97A5-40017DA54094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398371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side med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74CA952-4779-0CA5-BD16-43EA4EAA0283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0" y="1384299"/>
            <a:ext cx="12192000" cy="5473701"/>
          </a:xfrm>
          <a:noFill/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DK" dirty="0"/>
              <a:t>Klik på ikon for at indsætte billed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4F4226-6C6A-B3F6-7F1F-6611DE19F1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0800" y="1384299"/>
            <a:ext cx="11807787" cy="769782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ændre</a:t>
            </a:r>
            <a:r>
              <a:rPr lang="en-GB" dirty="0"/>
              <a:t> </a:t>
            </a:r>
            <a:r>
              <a:rPr lang="en-GB" dirty="0" err="1"/>
              <a:t>overskrift</a:t>
            </a:r>
            <a:endParaRPr lang="en-DK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79377A-71A7-2F43-436E-C56BBD99857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66874" y="2266116"/>
            <a:ext cx="8858251" cy="36307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ændre</a:t>
            </a:r>
            <a:r>
              <a:rPr lang="en-GB" dirty="0"/>
              <a:t> </a:t>
            </a:r>
            <a:r>
              <a:rPr lang="en-GB" dirty="0" err="1"/>
              <a:t>underrubrik</a:t>
            </a:r>
            <a:endParaRPr lang="en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2C908C-6F15-F764-E68D-0223DEFBB0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2126" y="395221"/>
            <a:ext cx="2628000" cy="180000"/>
          </a:xfrm>
        </p:spPr>
        <p:txBody>
          <a:bodyPr/>
          <a:lstStyle/>
          <a:p>
            <a:fld id="{B419289C-62D1-4EBF-BC32-C03CB1BA3BD8}" type="datetimeyyyy">
              <a:rPr lang="da-DK" smtClean="0"/>
              <a:t>2026</a:t>
            </a:fld>
            <a:endParaRPr lang="en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0A587-9A59-C65A-6DB8-1E33B16AF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2126" y="196101"/>
            <a:ext cx="4428000" cy="180000"/>
          </a:xfrm>
        </p:spPr>
        <p:txBody>
          <a:bodyPr/>
          <a:lstStyle/>
          <a:p>
            <a:r>
              <a:rPr lang="en-GB"/>
              <a:t>Ravnsholt Division</a:t>
            </a:r>
            <a:endParaRPr lang="en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0AABB-715F-1735-7BC3-698858C6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23656-55B9-7640-97A5-40017DA54094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94685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side ku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F4226-6C6A-B3F6-7F1F-6611DE19F1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0800" y="2447728"/>
            <a:ext cx="11807787" cy="769782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ændre</a:t>
            </a:r>
            <a:r>
              <a:rPr lang="en-GB" dirty="0"/>
              <a:t> </a:t>
            </a:r>
            <a:r>
              <a:rPr lang="en-GB" dirty="0" err="1"/>
              <a:t>overskrift</a:t>
            </a:r>
            <a:endParaRPr lang="en-DK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79377A-71A7-2F43-436E-C56BBD99857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66874" y="3329545"/>
            <a:ext cx="8858251" cy="36307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ændre</a:t>
            </a:r>
            <a:r>
              <a:rPr lang="en-GB" dirty="0"/>
              <a:t> </a:t>
            </a:r>
            <a:r>
              <a:rPr lang="en-GB" dirty="0" err="1"/>
              <a:t>underrubrik</a:t>
            </a:r>
            <a:endParaRPr lang="en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2C908C-6F15-F764-E68D-0223DEFBB0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2126" y="395221"/>
            <a:ext cx="2628000" cy="180000"/>
          </a:xfrm>
        </p:spPr>
        <p:txBody>
          <a:bodyPr/>
          <a:lstStyle/>
          <a:p>
            <a:fld id="{A8196A05-758E-46FB-8DAA-C4D60E0E231F}" type="datetimeyyyy">
              <a:rPr lang="da-DK" smtClean="0"/>
              <a:t>2026</a:t>
            </a:fld>
            <a:endParaRPr lang="en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0A587-9A59-C65A-6DB8-1E33B16AF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2126" y="196101"/>
            <a:ext cx="4428000" cy="180000"/>
          </a:xfrm>
        </p:spPr>
        <p:txBody>
          <a:bodyPr/>
          <a:lstStyle/>
          <a:p>
            <a:r>
              <a:rPr lang="en-GB"/>
              <a:t>Ravnsholt Division</a:t>
            </a:r>
            <a:endParaRPr lang="en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0AABB-715F-1735-7BC3-698858C6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23656-55B9-7640-97A5-40017DA54094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779384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llemslide med b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F4226-6C6A-B3F6-7F1F-6611DE19F1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8001" y="692150"/>
            <a:ext cx="4210285" cy="5473700"/>
          </a:xfrm>
        </p:spPr>
        <p:txBody>
          <a:bodyPr anchor="ctr" anchorCtr="0">
            <a:normAutofit/>
          </a:bodyPr>
          <a:lstStyle>
            <a:lvl1pPr algn="l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ændre</a:t>
            </a:r>
            <a:r>
              <a:rPr lang="en-GB" dirty="0"/>
              <a:t> </a:t>
            </a:r>
            <a:r>
              <a:rPr lang="en-GB" dirty="0" err="1"/>
              <a:t>overskrift</a:t>
            </a:r>
            <a:endParaRPr lang="en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2C908C-6F15-F764-E68D-0223DEFBB0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2126" y="395221"/>
            <a:ext cx="2628000" cy="180000"/>
          </a:xfrm>
        </p:spPr>
        <p:txBody>
          <a:bodyPr/>
          <a:lstStyle/>
          <a:p>
            <a:fld id="{13CF04CF-F9CE-41C5-83B3-A93BACE61CB6}" type="datetimeyyyy">
              <a:rPr lang="da-DK" smtClean="0"/>
              <a:t>2026</a:t>
            </a:fld>
            <a:endParaRPr lang="en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0A587-9A59-C65A-6DB8-1E33B16AF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2126" y="196101"/>
            <a:ext cx="4428000" cy="180000"/>
          </a:xfrm>
        </p:spPr>
        <p:txBody>
          <a:bodyPr/>
          <a:lstStyle/>
          <a:p>
            <a:r>
              <a:rPr lang="en-GB"/>
              <a:t>Ravnsholt Division</a:t>
            </a:r>
            <a:endParaRPr lang="en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0AABB-715F-1735-7BC3-698858C6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23656-55B9-7640-97A5-40017DA54094}" type="slidenum">
              <a:rPr lang="en-DK" smtClean="0"/>
              <a:t>‹nr.›</a:t>
            </a:fld>
            <a:endParaRPr lang="en-DK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C8A4D0F-B179-7747-0FDA-F165FCD2783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692150"/>
            <a:ext cx="4429125" cy="54737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DK" dirty="0"/>
              <a:t>Klik på ikon for at indsætte billed</a:t>
            </a:r>
          </a:p>
        </p:txBody>
      </p:sp>
    </p:spTree>
    <p:extLst>
      <p:ext uri="{BB962C8B-B14F-4D97-AF65-F5344CB8AC3E}">
        <p14:creationId xmlns:p14="http://schemas.microsoft.com/office/powerpoint/2010/main" val="97333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dholdsslide venstre med b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1BB35-5EE1-8AE2-9F49-1E6B8D25D3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66875" y="692150"/>
            <a:ext cx="4429125" cy="1365250"/>
          </a:xfrm>
        </p:spPr>
        <p:txBody>
          <a:bodyPr anchor="b" anchorCtr="0">
            <a:noAutofit/>
          </a:bodyPr>
          <a:lstStyle/>
          <a:p>
            <a:r>
              <a:rPr lang="en-GB" dirty="0"/>
              <a:t>Rubrik 32 </a:t>
            </a:r>
            <a:r>
              <a:rPr lang="en-GB" dirty="0" err="1"/>
              <a:t>pkt</a:t>
            </a:r>
            <a:endParaRPr lang="en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5E917A-2E70-3AB5-585E-782EAE177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0D24-CC9C-443D-AF26-E5116529CA91}" type="datetimeyyyy">
              <a:rPr lang="da-DK" smtClean="0"/>
              <a:t>2026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0A7DE2-9A73-2888-7268-DB32336A5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Ravnsholt Division</a:t>
            </a:r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762400-30F1-DA38-6947-BC9A2CF4D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23656-55B9-7640-97A5-40017DA54094}" type="slidenum">
              <a:rPr lang="en-DK" smtClean="0"/>
              <a:t>‹nr.›</a:t>
            </a:fld>
            <a:endParaRPr lang="en-DK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32C38A7-DAD6-858C-C6F4-439AE31426C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692150"/>
            <a:ext cx="4429125" cy="54737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DK" dirty="0"/>
              <a:t>Klik på ikon for at indsætte billed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5712CC6-421A-8F3D-47D5-FDDD84BB8B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66875" y="2174328"/>
            <a:ext cx="4429125" cy="3991521"/>
          </a:xfrm>
        </p:spPr>
        <p:txBody>
          <a:bodyPr/>
          <a:lstStyle/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ændre</a:t>
            </a:r>
            <a:r>
              <a:rPr lang="en-GB" dirty="0"/>
              <a:t> </a:t>
            </a:r>
            <a:r>
              <a:rPr lang="en-GB" dirty="0" err="1"/>
              <a:t>brødtekst</a:t>
            </a:r>
            <a:endParaRPr lang="en-GB" dirty="0"/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2980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dholdsslide venstre med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1BB35-5EE1-8AE2-9F49-1E6B8D25D3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66875" y="692150"/>
            <a:ext cx="4429125" cy="1365250"/>
          </a:xfrm>
        </p:spPr>
        <p:txBody>
          <a:bodyPr anchor="b" anchorCtr="0">
            <a:noAutofit/>
          </a:bodyPr>
          <a:lstStyle/>
          <a:p>
            <a:r>
              <a:rPr lang="en-GB" dirty="0"/>
              <a:t>Rubrik 32 </a:t>
            </a:r>
            <a:r>
              <a:rPr lang="en-GB" dirty="0" err="1"/>
              <a:t>pkt</a:t>
            </a:r>
            <a:endParaRPr lang="en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5E917A-2E70-3AB5-585E-782EAE177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8D551-45B9-4C6C-9FAC-D8B12B83CA33}" type="datetimeyyyy">
              <a:rPr lang="da-DK" smtClean="0"/>
              <a:t>2026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0A7DE2-9A73-2888-7268-DB32336A5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Ravnsholt Division</a:t>
            </a:r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762400-30F1-DA38-6947-BC9A2CF4D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23656-55B9-7640-97A5-40017DA54094}" type="slidenum">
              <a:rPr lang="en-DK" smtClean="0"/>
              <a:t>‹nr.›</a:t>
            </a:fld>
            <a:endParaRPr lang="en-DK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32C38A7-DAD6-858C-C6F4-439AE31426C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692150"/>
            <a:ext cx="6096000" cy="54737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DK" dirty="0"/>
              <a:t>Klik på ikon for at indsætte illustration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5712CC6-421A-8F3D-47D5-FDDD84BB8B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66875" y="2174328"/>
            <a:ext cx="4429125" cy="3991521"/>
          </a:xfrm>
        </p:spPr>
        <p:txBody>
          <a:bodyPr/>
          <a:lstStyle/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ændre</a:t>
            </a:r>
            <a:r>
              <a:rPr lang="en-GB" dirty="0"/>
              <a:t> </a:t>
            </a:r>
            <a:r>
              <a:rPr lang="en-GB" dirty="0" err="1"/>
              <a:t>brødtekst</a:t>
            </a:r>
            <a:endParaRPr lang="en-GB" dirty="0"/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599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dholdsslide højre med b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1BB35-5EE1-8AE2-9F49-1E6B8D25D3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25568" y="692150"/>
            <a:ext cx="5599557" cy="1365250"/>
          </a:xfrm>
        </p:spPr>
        <p:txBody>
          <a:bodyPr anchor="b" anchorCtr="0">
            <a:noAutofit/>
          </a:bodyPr>
          <a:lstStyle/>
          <a:p>
            <a:r>
              <a:rPr lang="en-GB" dirty="0"/>
              <a:t>Rubrik 32 </a:t>
            </a:r>
            <a:r>
              <a:rPr lang="en-GB" dirty="0" err="1"/>
              <a:t>pkt</a:t>
            </a:r>
            <a:endParaRPr lang="en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5E917A-2E70-3AB5-585E-782EAE177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8E6FC-2B22-4415-B027-DA5B323A18FD}" type="datetimeyyyy">
              <a:rPr lang="da-DK" smtClean="0"/>
              <a:t>2026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0A7DE2-9A73-2888-7268-DB32336A5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Ravnsholt Division</a:t>
            </a:r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762400-30F1-DA38-6947-BC9A2CF4D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23656-55B9-7640-97A5-40017DA54094}" type="slidenum">
              <a:rPr lang="en-DK" smtClean="0"/>
              <a:t>‹nr.›</a:t>
            </a:fld>
            <a:endParaRPr lang="en-DK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32C38A7-DAD6-858C-C6F4-439AE31426C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92126" y="692150"/>
            <a:ext cx="4427499" cy="54737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DK" dirty="0"/>
              <a:t>Klik på ikon for at indsætte billed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5712CC6-421A-8F3D-47D5-FDDD84BB8B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25568" y="2174328"/>
            <a:ext cx="5599557" cy="3991521"/>
          </a:xfrm>
        </p:spPr>
        <p:txBody>
          <a:bodyPr/>
          <a:lstStyle/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ændre</a:t>
            </a:r>
            <a:r>
              <a:rPr lang="en-GB" dirty="0"/>
              <a:t> </a:t>
            </a:r>
            <a:r>
              <a:rPr lang="en-GB" dirty="0" err="1"/>
              <a:t>brødtekst</a:t>
            </a:r>
            <a:endParaRPr lang="en-GB" dirty="0"/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0470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dholdsslide højre med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1BB35-5EE1-8AE2-9F49-1E6B8D25D3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692150"/>
            <a:ext cx="4427499" cy="1365250"/>
          </a:xfrm>
        </p:spPr>
        <p:txBody>
          <a:bodyPr anchor="b" anchorCtr="0">
            <a:noAutofit/>
          </a:bodyPr>
          <a:lstStyle/>
          <a:p>
            <a:r>
              <a:rPr lang="en-GB" dirty="0"/>
              <a:t>Rubrik 32 </a:t>
            </a:r>
            <a:r>
              <a:rPr lang="en-GB" dirty="0" err="1"/>
              <a:t>pkt</a:t>
            </a:r>
            <a:endParaRPr lang="en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5E917A-2E70-3AB5-585E-782EAE177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DBE31-83A2-49A8-ACC7-478FC5FC527D}" type="datetimeyyyy">
              <a:rPr lang="da-DK" smtClean="0"/>
              <a:t>2026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0A7DE2-9A73-2888-7268-DB32336A5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Ravnsholt Division</a:t>
            </a:r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762400-30F1-DA38-6947-BC9A2CF4D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23656-55B9-7640-97A5-40017DA54094}" type="slidenum">
              <a:rPr lang="en-DK" smtClean="0"/>
              <a:t>‹nr.›</a:t>
            </a:fld>
            <a:endParaRPr lang="en-DK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32C38A7-DAD6-858C-C6F4-439AE31426C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692150"/>
            <a:ext cx="5943600" cy="54737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DK" dirty="0"/>
              <a:t>Klik på ikon for at indsætte illustration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5712CC6-421A-8F3D-47D5-FDDD84BB8B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2174328"/>
            <a:ext cx="4427499" cy="3991521"/>
          </a:xfrm>
        </p:spPr>
        <p:txBody>
          <a:bodyPr/>
          <a:lstStyle/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ændre</a:t>
            </a:r>
            <a:r>
              <a:rPr lang="en-GB" dirty="0"/>
              <a:t> </a:t>
            </a:r>
            <a:r>
              <a:rPr lang="en-GB" dirty="0" err="1"/>
              <a:t>brødtekst</a:t>
            </a:r>
            <a:endParaRPr lang="en-GB" dirty="0"/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9424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9005CD4-6157-2FDB-F670-5CA52D3168B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11237660" y="196101"/>
            <a:ext cx="762214" cy="314882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D5008C-C4F0-8977-9C7F-1D2B025F5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8" y="692150"/>
            <a:ext cx="11807747" cy="134782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D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BE8AF-A033-1280-E5A8-DF8D29B17A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126" y="2130561"/>
            <a:ext cx="11807748" cy="403528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25B6F8-BD56-FAAE-1FD1-E32C1FD712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2126" y="395221"/>
            <a:ext cx="27432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4B11825-C37B-4487-A779-8032E7080498}" type="datetimeyyyy">
              <a:rPr lang="da-DK" smtClean="0"/>
              <a:t>2026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6BE701-55C7-B4EB-C243-A217319574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2126" y="196101"/>
            <a:ext cx="41148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/>
              <a:t>Ravnsholt Division</a:t>
            </a:r>
            <a:endParaRPr lang="en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58A18-59B3-C40C-88A5-B62639E0D6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9913" y="6481899"/>
            <a:ext cx="72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4923656-55B9-7640-97A5-40017DA54094}" type="slidenum">
              <a:rPr lang="en-DK" smtClean="0"/>
              <a:pPr/>
              <a:t>‹nr.›</a:t>
            </a:fld>
            <a:endParaRPr lang="en-DK" dirty="0"/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8CF68639-EFCF-602F-DA3E-3B4EF4CBC8F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1820563" y="146108"/>
            <a:ext cx="1720451" cy="227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Aft>
                <a:spcPts val="1200"/>
              </a:spcAft>
              <a:buFontTx/>
              <a:buNone/>
              <a:defRPr/>
            </a:pPr>
            <a:r>
              <a:rPr lang="da-DK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Indsæt billede</a:t>
            </a:r>
          </a:p>
          <a:p>
            <a:pPr marL="138113" indent="-138113" eaLnBrk="1" hangingPunct="1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da-DK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Klik på det lille billede-indsættelsesikon i midten</a:t>
            </a:r>
            <a:br>
              <a:rPr lang="da-DK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da-DK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af pladsholderen</a:t>
            </a:r>
          </a:p>
          <a:p>
            <a:pPr marL="138113" indent="-138113" eaLnBrk="1" hangingPunct="1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da-DK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Indsæt det ønskede billede fra din computer</a:t>
            </a:r>
          </a:p>
          <a:p>
            <a:pPr marL="138113" indent="-138113" eaLnBrk="1" hangingPunct="1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da-DK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Klik Beskær for at ændre</a:t>
            </a:r>
            <a:br>
              <a:rPr lang="da-DK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da-DK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billedets fokus/størrelse</a:t>
            </a:r>
          </a:p>
          <a:p>
            <a:pPr marL="138113" indent="-138113" eaLnBrk="1" hangingPunct="1"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da-DK" altLang="da-DK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Ønsker du at skalere billedet, </a:t>
            </a:r>
            <a:br>
              <a:rPr lang="da-DK" altLang="da-DK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</a:br>
            <a:r>
              <a:rPr lang="da-DK" altLang="da-DK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såhold SHIFT-knappen nede, </a:t>
            </a:r>
            <a:br>
              <a:rPr lang="da-DK" altLang="da-DK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</a:br>
            <a:r>
              <a:rPr lang="da-DK" altLang="da-DK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mens der trækkes i billedets hjørner</a:t>
            </a: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3E45B780-86B2-DAF4-6F6C-592BD9EF9E9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1820563" y="2806145"/>
            <a:ext cx="1720451" cy="2139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Aft>
                <a:spcPts val="1200"/>
              </a:spcAft>
              <a:buFontTx/>
              <a:buNone/>
              <a:defRPr/>
            </a:pPr>
            <a:r>
              <a:rPr lang="da-DK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Skift billede</a:t>
            </a:r>
          </a:p>
          <a:p>
            <a:pPr marL="138113" indent="-138113" eaLnBrk="1" hangingPunct="1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da-DK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Højreklik på billedet og </a:t>
            </a:r>
            <a:br>
              <a:rPr lang="da-DK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da-DK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vælg skift billed fra fil</a:t>
            </a:r>
          </a:p>
          <a:p>
            <a:pPr marL="138113" indent="-138113" eaLnBrk="1" hangingPunct="1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da-DK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Indsæt det ønskede billede fra din computer</a:t>
            </a:r>
          </a:p>
          <a:p>
            <a:pPr marL="138113" indent="-138113" eaLnBrk="1" hangingPunct="1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da-DK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Klik Beskær for at ændre</a:t>
            </a:r>
            <a:br>
              <a:rPr lang="da-DK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da-DK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billedets fokus/størrelse</a:t>
            </a:r>
          </a:p>
          <a:p>
            <a:pPr marL="138113" indent="-138113" eaLnBrk="1" hangingPunct="1"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da-DK" altLang="da-DK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Ønsker du at skalere billedet, </a:t>
            </a:r>
            <a:br>
              <a:rPr lang="da-DK" altLang="da-DK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</a:br>
            <a:r>
              <a:rPr lang="da-DK" altLang="da-DK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såhold SHIFT-knappen nede, </a:t>
            </a:r>
            <a:br>
              <a:rPr lang="da-DK" altLang="da-DK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</a:br>
            <a:r>
              <a:rPr lang="da-DK" altLang="da-DK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mens der trækkes i billedets hjørner</a:t>
            </a:r>
          </a:p>
        </p:txBody>
      </p:sp>
    </p:spTree>
    <p:extLst>
      <p:ext uri="{BB962C8B-B14F-4D97-AF65-F5344CB8AC3E}">
        <p14:creationId xmlns:p14="http://schemas.microsoft.com/office/powerpoint/2010/main" val="1894502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46088" indent="-13335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4770">
          <p15:clr>
            <a:srgbClr val="F26B43"/>
          </p15:clr>
        </p15:guide>
        <p15:guide id="3" pos="5700">
          <p15:clr>
            <a:srgbClr val="F26B43"/>
          </p15:clr>
        </p15:guide>
        <p15:guide id="4" pos="6630">
          <p15:clr>
            <a:srgbClr val="F26B43"/>
          </p15:clr>
        </p15:guide>
        <p15:guide id="5" pos="7559">
          <p15:clr>
            <a:srgbClr val="F26B43"/>
          </p15:clr>
        </p15:guide>
        <p15:guide id="6" orient="horz" pos="119">
          <p15:clr>
            <a:srgbClr val="F26B43"/>
          </p15:clr>
        </p15:guide>
        <p15:guide id="7" orient="horz" pos="4201">
          <p15:clr>
            <a:srgbClr val="F26B43"/>
          </p15:clr>
        </p15:guide>
        <p15:guide id="8" pos="121">
          <p15:clr>
            <a:srgbClr val="F26B43"/>
          </p15:clr>
        </p15:guide>
        <p15:guide id="9" pos="1050">
          <p15:clr>
            <a:srgbClr val="F26B43"/>
          </p15:clr>
        </p15:guide>
        <p15:guide id="10" pos="1980">
          <p15:clr>
            <a:srgbClr val="F26B43"/>
          </p15:clr>
        </p15:guide>
        <p15:guide id="11" pos="2910">
          <p15:clr>
            <a:srgbClr val="F26B43"/>
          </p15:clr>
        </p15:guide>
        <p15:guide id="12" orient="horz" pos="3884">
          <p15:clr>
            <a:srgbClr val="F26B43"/>
          </p15:clr>
        </p15:guide>
        <p15:guide id="13" orient="horz" pos="43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2EE9A4-F555-D6FB-5152-1EE06BDAD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A89BF-6B00-402D-A841-7DF0F68F94FD}" type="datetimeyyyy">
              <a:rPr lang="da-DK" smtClean="0"/>
              <a:t>2026</a:t>
            </a:fld>
            <a:endParaRPr lang="en-D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CE4753-94F6-91E7-37A3-6656417F0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Ravnsholt Division</a:t>
            </a:r>
            <a:endParaRPr lang="en-DK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EA9135EE-32B7-3E40-65F7-84739D455BC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6059" r="6059"/>
          <a:stretch>
            <a:fillRect/>
          </a:stretch>
        </p:blipFill>
        <p:spPr/>
      </p:pic>
      <p:sp>
        <p:nvSpPr>
          <p:cNvPr id="14" name="Title 2">
            <a:extLst>
              <a:ext uri="{FF2B5EF4-FFF2-40B4-BE49-F238E27FC236}">
                <a16:creationId xmlns:a16="http://schemas.microsoft.com/office/drawing/2014/main" id="{92D6AF4D-4BC3-1724-C3B9-4E370FB1C314}"/>
              </a:ext>
            </a:extLst>
          </p:cNvPr>
          <p:cNvSpPr txBox="1">
            <a:spLocks/>
          </p:cNvSpPr>
          <p:nvPr/>
        </p:nvSpPr>
        <p:spPr>
          <a:xfrm>
            <a:off x="0" y="196101"/>
            <a:ext cx="11807787" cy="12270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9000" dirty="0"/>
              <a:t>Velkommen</a:t>
            </a:r>
            <a:endParaRPr lang="en-DK" sz="9000" dirty="0"/>
          </a:p>
        </p:txBody>
      </p:sp>
      <p:sp>
        <p:nvSpPr>
          <p:cNvPr id="15" name="Subtitle 3">
            <a:extLst>
              <a:ext uri="{FF2B5EF4-FFF2-40B4-BE49-F238E27FC236}">
                <a16:creationId xmlns:a16="http://schemas.microsoft.com/office/drawing/2014/main" id="{C040231C-A22D-8BF0-0981-9F41D6C32A1F}"/>
              </a:ext>
            </a:extLst>
          </p:cNvPr>
          <p:cNvSpPr txBox="1">
            <a:spLocks/>
          </p:cNvSpPr>
          <p:nvPr/>
        </p:nvSpPr>
        <p:spPr>
          <a:xfrm>
            <a:off x="737723" y="1739204"/>
            <a:ext cx="10716554" cy="1454372"/>
          </a:xfrm>
          <a:prstGeom prst="rect">
            <a:avLst/>
          </a:prstGeom>
        </p:spPr>
        <p:txBody>
          <a:bodyPr>
            <a:no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6088" indent="-1333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a-DK" sz="3500" dirty="0"/>
              <a:t>Tema aften om hvordan kan gruppeleder og bestyrelsen hjælpe med at få flere leder og hjælpe i gruppen</a:t>
            </a:r>
            <a:endParaRPr lang="en-DK" sz="3500" dirty="0"/>
          </a:p>
        </p:txBody>
      </p:sp>
    </p:spTree>
    <p:extLst>
      <p:ext uri="{BB962C8B-B14F-4D97-AF65-F5344CB8AC3E}">
        <p14:creationId xmlns:p14="http://schemas.microsoft.com/office/powerpoint/2010/main" val="2649209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CA03A487-8B69-C520-3809-2CAF7275714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503" r="503"/>
          <a:stretch>
            <a:fillRect/>
          </a:stretch>
        </p:blipFill>
        <p:spPr/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9CC938-C53E-B6DA-728E-922AC0F97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D67D7-738B-4033-8E4B-00C6CA4A32EC}" type="datetimeyyyy">
              <a:rPr lang="da-DK" smtClean="0"/>
              <a:t>2026</a:t>
            </a:fld>
            <a:endParaRPr lang="en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735C0C-45E7-5CA1-D94D-B18E823AC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Ravnsholt Division</a:t>
            </a:r>
            <a:endParaRPr lang="en-DK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1B52C8BC-332A-7801-9AD1-E47549BF7B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13883"/>
            <a:ext cx="11807787" cy="769782"/>
          </a:xfrm>
        </p:spPr>
        <p:txBody>
          <a:bodyPr>
            <a:noAutofit/>
          </a:bodyPr>
          <a:lstStyle/>
          <a:p>
            <a:r>
              <a:rPr lang="da-DK" sz="5200" dirty="0"/>
              <a:t>Opgave sammen 2 og 2</a:t>
            </a:r>
          </a:p>
        </p:txBody>
      </p:sp>
      <p:pic>
        <p:nvPicPr>
          <p:cNvPr id="13" name="Billede 12" descr="Et billede, der indeholder tekst, skærmbillede, Font/skrifttype, nummer/tal&#10;&#10;AI-genereret indhold kan være ukorrekt.">
            <a:extLst>
              <a:ext uri="{FF2B5EF4-FFF2-40B4-BE49-F238E27FC236}">
                <a16:creationId xmlns:a16="http://schemas.microsoft.com/office/drawing/2014/main" id="{9F34714A-0289-7A96-95C0-7DB641892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1079" y="1201447"/>
            <a:ext cx="2400635" cy="3467584"/>
          </a:xfrm>
          <a:prstGeom prst="rect">
            <a:avLst/>
          </a:prstGeom>
        </p:spPr>
      </p:pic>
      <p:sp>
        <p:nvSpPr>
          <p:cNvPr id="14" name="Rectangle 3">
            <a:extLst>
              <a:ext uri="{FF2B5EF4-FFF2-40B4-BE49-F238E27FC236}">
                <a16:creationId xmlns:a16="http://schemas.microsoft.com/office/drawing/2014/main" id="{7D6D0680-8D4E-2955-2EA7-71479EC9BC85}"/>
              </a:ext>
            </a:extLst>
          </p:cNvPr>
          <p:cNvSpPr/>
          <p:nvPr/>
        </p:nvSpPr>
        <p:spPr>
          <a:xfrm>
            <a:off x="430792" y="1842189"/>
            <a:ext cx="8378668" cy="158681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da-DK" sz="2300" dirty="0">
                <a:solidFill>
                  <a:schemeClr val="tx1"/>
                </a:solidFill>
              </a:rPr>
              <a:t>Skriv en konkret opgave ned, som I har brug for hjælp til i gruppen</a:t>
            </a:r>
          </a:p>
          <a:p>
            <a:r>
              <a:rPr lang="da-DK" sz="2300" dirty="0">
                <a:solidFill>
                  <a:schemeClr val="tx1"/>
                </a:solidFill>
              </a:rPr>
              <a:t> </a:t>
            </a:r>
          </a:p>
          <a:p>
            <a:r>
              <a:rPr lang="da-DK" sz="2300" dirty="0">
                <a:solidFill>
                  <a:schemeClr val="tx1"/>
                </a:solidFill>
              </a:rPr>
              <a:t>2. Konkretisér opgaven og fyld i et opgavekort</a:t>
            </a:r>
            <a:endParaRPr lang="en-DK" sz="2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87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71F9EC2-4ECC-D37F-D3CF-C0CECD1E77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588569" y="578208"/>
            <a:ext cx="11807787" cy="1227054"/>
          </a:xfrm>
        </p:spPr>
        <p:txBody>
          <a:bodyPr>
            <a:noAutofit/>
          </a:bodyPr>
          <a:lstStyle/>
          <a:p>
            <a:r>
              <a:rPr lang="da-DK" sz="8000" dirty="0"/>
              <a:t>Tak for jeres tid</a:t>
            </a:r>
            <a:endParaRPr lang="en-DK" sz="8000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E9FAD5C-28D7-E95D-9EDA-D8C350D0F7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33749" y="2084580"/>
            <a:ext cx="8858251" cy="363071"/>
          </a:xfrm>
        </p:spPr>
        <p:txBody>
          <a:bodyPr>
            <a:noAutofit/>
          </a:bodyPr>
          <a:lstStyle/>
          <a:p>
            <a:r>
              <a:rPr lang="da-DK" sz="4000" dirty="0"/>
              <a:t>Tak for at i vil lege med </a:t>
            </a:r>
            <a:endParaRPr lang="en-DK" sz="4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1BFC88-5D46-0EBC-7ED3-ABF44F3EF826}"/>
              </a:ext>
            </a:extLst>
          </p:cNvPr>
          <p:cNvSpPr txBox="1"/>
          <p:nvPr/>
        </p:nvSpPr>
        <p:spPr>
          <a:xfrm>
            <a:off x="192105" y="3090041"/>
            <a:ext cx="1017117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500" b="1" dirty="0">
                <a:latin typeface="Montserrat"/>
                <a:cs typeface="Montserrat"/>
              </a:rPr>
              <a:t>Husk at det</a:t>
            </a:r>
            <a:r>
              <a:rPr lang="da-DK" sz="3000" b="1" dirty="0">
                <a:latin typeface="Montserrat"/>
                <a:cs typeface="Montserrat"/>
              </a:rPr>
              <a:t> ikke </a:t>
            </a:r>
            <a:r>
              <a:rPr lang="da-DK" sz="2500" b="1" dirty="0">
                <a:latin typeface="Montserrat"/>
                <a:cs typeface="Montserrat"/>
              </a:rPr>
              <a:t>er afgørende at alle nu ved alt, </a:t>
            </a:r>
          </a:p>
          <a:p>
            <a:pPr algn="ctr"/>
            <a:r>
              <a:rPr lang="da-DK" sz="2500" b="1" dirty="0">
                <a:latin typeface="Montserrat"/>
                <a:cs typeface="Montserrat"/>
              </a:rPr>
              <a:t>men det er </a:t>
            </a:r>
            <a:r>
              <a:rPr lang="da-DK" sz="3000" b="1" dirty="0">
                <a:latin typeface="Montserrat"/>
                <a:cs typeface="Montserrat"/>
              </a:rPr>
              <a:t>vigtigt</a:t>
            </a:r>
            <a:r>
              <a:rPr lang="da-DK" sz="2500" b="1" dirty="0">
                <a:latin typeface="Montserrat"/>
                <a:cs typeface="Montserrat"/>
              </a:rPr>
              <a:t> at de fleste ved lidt mere.</a:t>
            </a:r>
          </a:p>
          <a:p>
            <a:pPr algn="ctr"/>
            <a:endParaRPr lang="en-US" dirty="0" err="1">
              <a:latin typeface="Montserrat"/>
              <a:cs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364714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979690-C51D-C92D-2CDE-3F95D8A4A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1B32-A4DF-4537-80D0-AFBCEF162C02}" type="datetimeyyyy">
              <a:rPr lang="da-DK" smtClean="0"/>
              <a:t>2026</a:t>
            </a:fld>
            <a:endParaRPr lang="en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1B76EA-C4AB-DC05-99D9-81AD10B45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Ravnsholt Division</a:t>
            </a:r>
            <a:endParaRPr lang="en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0D0D18D2-545B-3E1C-6F71-7F586E6F9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601" y="563588"/>
            <a:ext cx="9069066" cy="704948"/>
          </a:xfrm>
          <a:prstGeom prst="rect">
            <a:avLst/>
          </a:prstGeom>
        </p:spPr>
      </p:pic>
      <p:pic>
        <p:nvPicPr>
          <p:cNvPr id="11" name="Billede 10" descr="Et billede, der indeholder tekst, skærmbillede, Font/skrifttype, nummer/tal">
            <a:extLst>
              <a:ext uri="{FF2B5EF4-FFF2-40B4-BE49-F238E27FC236}">
                <a16:creationId xmlns:a16="http://schemas.microsoft.com/office/drawing/2014/main" id="{131E2D3A-0630-13DC-5FC2-BE13834542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2964" y="1917821"/>
            <a:ext cx="8493985" cy="4062340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9E435F8A-C51C-45ED-D330-CFC5DB3C0B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126" y="2443891"/>
            <a:ext cx="2743200" cy="269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069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E0DB4B-084E-7D9E-2BAC-F3863A4BA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F5C47-EF3D-471C-858B-A9BA293BA152}" type="datetimeyyyy">
              <a:rPr lang="da-DK" smtClean="0"/>
              <a:t>2026</a:t>
            </a:fld>
            <a:endParaRPr lang="en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8F5C79-0E09-E296-01A9-F711AA461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Ravnsholt Division</a:t>
            </a:r>
            <a:endParaRPr lang="en-DK"/>
          </a:p>
        </p:txBody>
      </p:sp>
      <p:pic>
        <p:nvPicPr>
          <p:cNvPr id="13" name="Billede 12" descr="Et billede, der indeholder tekst, skærmbillede, Font/skrifttype, design&#10;&#10;AI-genereret indhold kan være ukorrekt.">
            <a:extLst>
              <a:ext uri="{FF2B5EF4-FFF2-40B4-BE49-F238E27FC236}">
                <a16:creationId xmlns:a16="http://schemas.microsoft.com/office/drawing/2014/main" id="{E86BC05E-27BA-ED59-10C4-F98FBF0C7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21" y="1346285"/>
            <a:ext cx="11839958" cy="5175426"/>
          </a:xfrm>
          <a:prstGeom prst="rect">
            <a:avLst/>
          </a:prstGeom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9C45D822-B044-653B-9954-CAD981356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182" y="502789"/>
            <a:ext cx="9665636" cy="64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557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F4338310-4DE4-458D-E580-905CF8419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8D551-45B9-4C6C-9FAC-D8B12B83CA33}" type="datetimeyyyy">
              <a:rPr lang="da-DK" smtClean="0"/>
              <a:t>2026</a:t>
            </a:fld>
            <a:endParaRPr lang="en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BAD34136-BC35-1A0D-DDE1-19193B1C9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Ravnsholt Division</a:t>
            </a:r>
            <a:endParaRPr lang="en-DK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308445FE-52C2-E9DA-5566-543EB859D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574" y="798288"/>
            <a:ext cx="9810692" cy="585519"/>
          </a:xfrm>
          <a:prstGeom prst="rect">
            <a:avLst/>
          </a:prstGeom>
        </p:spPr>
      </p:pic>
      <p:pic>
        <p:nvPicPr>
          <p:cNvPr id="10" name="Billede 9" descr="Et billede, der indeholder tekst, skærmbillede, Font/skrifttype&#10;&#10;AI-genereret indhold kan være ukorrekt.">
            <a:extLst>
              <a:ext uri="{FF2B5EF4-FFF2-40B4-BE49-F238E27FC236}">
                <a16:creationId xmlns:a16="http://schemas.microsoft.com/office/drawing/2014/main" id="{E32FF61E-167E-CB7D-1744-97A3F4506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26" y="1569366"/>
            <a:ext cx="3624706" cy="2281433"/>
          </a:xfrm>
          <a:prstGeom prst="rect">
            <a:avLst/>
          </a:prstGeom>
        </p:spPr>
      </p:pic>
      <p:pic>
        <p:nvPicPr>
          <p:cNvPr id="12" name="Billede 11" descr="Et billede, der indeholder tekst, skærmbillede, Font/skrifttype&#10;&#10;AI-genereret indhold kan være ukorrekt.">
            <a:extLst>
              <a:ext uri="{FF2B5EF4-FFF2-40B4-BE49-F238E27FC236}">
                <a16:creationId xmlns:a16="http://schemas.microsoft.com/office/drawing/2014/main" id="{6C968533-2654-4BD2-83F7-F4582E0B32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2695" y="1619395"/>
            <a:ext cx="3593847" cy="2231404"/>
          </a:xfrm>
          <a:prstGeom prst="rect">
            <a:avLst/>
          </a:prstGeom>
        </p:spPr>
      </p:pic>
      <p:pic>
        <p:nvPicPr>
          <p:cNvPr id="14" name="Billede 13" descr="Et billede, der indeholder tekst, skærmbillede, Font/skrifttype&#10;&#10;AI-genereret indhold kan være ukorrekt.">
            <a:extLst>
              <a:ext uri="{FF2B5EF4-FFF2-40B4-BE49-F238E27FC236}">
                <a16:creationId xmlns:a16="http://schemas.microsoft.com/office/drawing/2014/main" id="{BAE3013F-8A71-F38C-1DAD-6867FA9703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2406" y="1619395"/>
            <a:ext cx="3547816" cy="2202824"/>
          </a:xfrm>
          <a:prstGeom prst="rect">
            <a:avLst/>
          </a:prstGeom>
        </p:spPr>
      </p:pic>
      <p:pic>
        <p:nvPicPr>
          <p:cNvPr id="16" name="Billede 15" descr="Et billede, der indeholder tekst, skærmbillede, Font/skrifttype&#10;&#10;AI-genereret indhold kan være ukorrekt.">
            <a:extLst>
              <a:ext uri="{FF2B5EF4-FFF2-40B4-BE49-F238E27FC236}">
                <a16:creationId xmlns:a16="http://schemas.microsoft.com/office/drawing/2014/main" id="{B8B8FE3B-8CC0-0AC9-616D-D81DD5E1D3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007" y="4221917"/>
            <a:ext cx="3624706" cy="2259982"/>
          </a:xfrm>
          <a:prstGeom prst="rect">
            <a:avLst/>
          </a:prstGeom>
        </p:spPr>
      </p:pic>
      <p:pic>
        <p:nvPicPr>
          <p:cNvPr id="18" name="Billede 17" descr="Et billede, der indeholder tekst, skærmbillede, Font/skrifttype&#10;&#10;AI-genereret indhold kan være ukorrekt.">
            <a:extLst>
              <a:ext uri="{FF2B5EF4-FFF2-40B4-BE49-F238E27FC236}">
                <a16:creationId xmlns:a16="http://schemas.microsoft.com/office/drawing/2014/main" id="{DC49AB70-208D-62C9-5D2C-EF731C3406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0809" y="4221917"/>
            <a:ext cx="3593847" cy="2248845"/>
          </a:xfrm>
          <a:prstGeom prst="rect">
            <a:avLst/>
          </a:prstGeom>
        </p:spPr>
      </p:pic>
      <p:pic>
        <p:nvPicPr>
          <p:cNvPr id="20" name="Billede 19" descr="Et billede, der indeholder tekst, skærmbillede, Font/skrifttype&#10;&#10;AI-genereret indhold kan være ukorrekt.">
            <a:extLst>
              <a:ext uri="{FF2B5EF4-FFF2-40B4-BE49-F238E27FC236}">
                <a16:creationId xmlns:a16="http://schemas.microsoft.com/office/drawing/2014/main" id="{EA825F34-0426-465B-6912-84886D411A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99095" y="4221917"/>
            <a:ext cx="3611126" cy="224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247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2C299ED-CE41-5F3D-B325-B74EBA62D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8D551-45B9-4C6C-9FAC-D8B12B83CA33}" type="datetimeyyyy">
              <a:rPr lang="da-DK" smtClean="0"/>
              <a:t>2026</a:t>
            </a:fld>
            <a:endParaRPr lang="en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0C6BE752-D5CC-4584-9B9D-D218817BB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Ravnsholt Division</a:t>
            </a:r>
            <a:endParaRPr lang="en-DK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479E3981-18BD-4FC4-0E71-6F7C0D578F4E}"/>
              </a:ext>
            </a:extLst>
          </p:cNvPr>
          <p:cNvSpPr txBox="1"/>
          <p:nvPr/>
        </p:nvSpPr>
        <p:spPr>
          <a:xfrm>
            <a:off x="650543" y="151179"/>
            <a:ext cx="10890913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3000" dirty="0"/>
              <a:t>Som frivillig bliver der lagt mange frivillige kræfter</a:t>
            </a:r>
          </a:p>
          <a:p>
            <a:pPr algn="ctr"/>
            <a:r>
              <a:rPr lang="da-DK" sz="3000" dirty="0"/>
              <a:t> i at udføre opgaver i spejdergruppen. </a:t>
            </a:r>
          </a:p>
          <a:p>
            <a:pPr algn="ctr"/>
            <a:endParaRPr lang="da-DK" sz="3000" dirty="0"/>
          </a:p>
          <a:p>
            <a:pPr algn="ctr"/>
            <a:endParaRPr lang="da-DK" sz="3000" dirty="0"/>
          </a:p>
          <a:p>
            <a:pPr algn="ctr"/>
            <a:r>
              <a:rPr lang="da-DK" sz="3000" dirty="0"/>
              <a:t>Opgaverne kan være store strategiske planer for udvikling af Gruppen planlægge de ugentlige spejdermøde</a:t>
            </a:r>
          </a:p>
          <a:p>
            <a:pPr algn="ctr"/>
            <a:r>
              <a:rPr lang="da-DK" sz="3000" dirty="0"/>
              <a:t> eller stå for gruppens juletræssalg. </a:t>
            </a:r>
          </a:p>
          <a:p>
            <a:pPr algn="ctr"/>
            <a:endParaRPr lang="da-DK" sz="3000" dirty="0"/>
          </a:p>
          <a:p>
            <a:pPr algn="ctr"/>
            <a:endParaRPr lang="da-DK" sz="3000" dirty="0"/>
          </a:p>
          <a:p>
            <a:pPr algn="ctr"/>
            <a:endParaRPr lang="da-DK" sz="3000" dirty="0"/>
          </a:p>
          <a:p>
            <a:pPr algn="ctr"/>
            <a:endParaRPr lang="da-DK" sz="3000" dirty="0"/>
          </a:p>
          <a:p>
            <a:pPr algn="ctr"/>
            <a:endParaRPr lang="da-DK" sz="3000" dirty="0"/>
          </a:p>
          <a:p>
            <a:endParaRPr lang="da-DK" sz="3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3000" dirty="0"/>
              <a:t>Fælles for opgaverne er, at de alle udføres af frivillige ressourcer. </a:t>
            </a:r>
          </a:p>
        </p:txBody>
      </p:sp>
      <p:pic>
        <p:nvPicPr>
          <p:cNvPr id="9" name="Picture Placeholder 7">
            <a:extLst>
              <a:ext uri="{FF2B5EF4-FFF2-40B4-BE49-F238E27FC236}">
                <a16:creationId xmlns:a16="http://schemas.microsoft.com/office/drawing/2014/main" id="{99388F4B-CBD9-548E-7E71-DE4DA83472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7689" r="-17689"/>
          <a:stretch/>
        </p:blipFill>
        <p:spPr>
          <a:xfrm>
            <a:off x="1424495" y="3428999"/>
            <a:ext cx="2297005" cy="2115404"/>
          </a:xfrm>
          <a:prstGeom prst="rect">
            <a:avLst/>
          </a:prstGeom>
        </p:spPr>
      </p:pic>
      <p:pic>
        <p:nvPicPr>
          <p:cNvPr id="10" name="Picture 25">
            <a:extLst>
              <a:ext uri="{FF2B5EF4-FFF2-40B4-BE49-F238E27FC236}">
                <a16:creationId xmlns:a16="http://schemas.microsoft.com/office/drawing/2014/main" id="{08DE8D6F-B63D-BF0B-0881-C649229E5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810" y="3865728"/>
            <a:ext cx="3946579" cy="23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459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4FC86D6-061C-36ED-03C7-C8AA37ADF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8D551-45B9-4C6C-9FAC-D8B12B83CA33}" type="datetimeyyyy">
              <a:rPr lang="da-DK" smtClean="0"/>
              <a:t>2026</a:t>
            </a:fld>
            <a:endParaRPr lang="en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B6976964-BF59-482D-35E8-C22B46B52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Ravnsholt Division</a:t>
            </a:r>
            <a:endParaRPr lang="en-DK"/>
          </a:p>
        </p:txBody>
      </p:sp>
      <p:pic>
        <p:nvPicPr>
          <p:cNvPr id="8" name="Billede 7" descr="Et billede, der indeholder cirkel, logo, diagram, skærmbillede&#10;&#10;AI-genereret indhold kan være ukorrekt.">
            <a:extLst>
              <a:ext uri="{FF2B5EF4-FFF2-40B4-BE49-F238E27FC236}">
                <a16:creationId xmlns:a16="http://schemas.microsoft.com/office/drawing/2014/main" id="{9FB4E533-31F6-CC45-90AD-F25199054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4500" y="487075"/>
            <a:ext cx="6427430" cy="6174824"/>
          </a:xfrm>
          <a:prstGeom prst="rect">
            <a:avLst/>
          </a:prstGeom>
        </p:spPr>
      </p:pic>
      <p:pic>
        <p:nvPicPr>
          <p:cNvPr id="10" name="Billede 9" descr="Et billede, der indeholder tekst, Font/skrifttype, skærmbillede, Elektrisk blå&#10;&#10;AI-genereret indhold kan være ukorrekt.">
            <a:extLst>
              <a:ext uri="{FF2B5EF4-FFF2-40B4-BE49-F238E27FC236}">
                <a16:creationId xmlns:a16="http://schemas.microsoft.com/office/drawing/2014/main" id="{9C5C5B10-885C-FB36-28F4-017A91E5F6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7500" y="645630"/>
            <a:ext cx="2336804" cy="1402083"/>
          </a:xfrm>
          <a:prstGeom prst="rect">
            <a:avLst/>
          </a:prstGeom>
        </p:spPr>
      </p:pic>
      <p:pic>
        <p:nvPicPr>
          <p:cNvPr id="12" name="Billede 11" descr="Et billede, der indeholder tekst, Font/skrifttype, skærmbillede, Elektrisk blå&#10;&#10;AI-genereret indhold kan være ukorrekt.">
            <a:extLst>
              <a:ext uri="{FF2B5EF4-FFF2-40B4-BE49-F238E27FC236}">
                <a16:creationId xmlns:a16="http://schemas.microsoft.com/office/drawing/2014/main" id="{E16F574D-D40B-AEB2-48B3-FE91C57BF3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0297" y="2462357"/>
            <a:ext cx="2091210" cy="2076587"/>
          </a:xfrm>
          <a:prstGeom prst="rect">
            <a:avLst/>
          </a:prstGeom>
        </p:spPr>
      </p:pic>
      <p:pic>
        <p:nvPicPr>
          <p:cNvPr id="14" name="Billede 13" descr="Et billede, der indeholder tekst, Font/skrifttype, skærmbillede, Elektrisk blå&#10;&#10;AI-genereret indhold kan være ukorrekt.">
            <a:extLst>
              <a:ext uri="{FF2B5EF4-FFF2-40B4-BE49-F238E27FC236}">
                <a16:creationId xmlns:a16="http://schemas.microsoft.com/office/drawing/2014/main" id="{6649FA7B-BD94-217E-B9F2-6075DAC5BE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5227" y="4943390"/>
            <a:ext cx="2336804" cy="1417661"/>
          </a:xfrm>
          <a:prstGeom prst="rect">
            <a:avLst/>
          </a:prstGeom>
        </p:spPr>
      </p:pic>
      <p:pic>
        <p:nvPicPr>
          <p:cNvPr id="16" name="Billede 15" descr="Et billede, der indeholder tekst, Font/skrifttype, skærmbillede, Elektrisk blå&#10;&#10;AI-genereret indhold kan være ukorrekt.">
            <a:extLst>
              <a:ext uri="{FF2B5EF4-FFF2-40B4-BE49-F238E27FC236}">
                <a16:creationId xmlns:a16="http://schemas.microsoft.com/office/drawing/2014/main" id="{CAC72CF4-2EBF-86FB-DE78-18F4950BE3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211" y="4560882"/>
            <a:ext cx="2261129" cy="1677612"/>
          </a:xfrm>
          <a:prstGeom prst="rect">
            <a:avLst/>
          </a:prstGeom>
        </p:spPr>
      </p:pic>
      <p:pic>
        <p:nvPicPr>
          <p:cNvPr id="18" name="Billede 17" descr="Et billede, der indeholder tekst, Font/skrifttype, skærmbillede, Elektrisk blå&#10;&#10;AI-genereret indhold kan være ukorrekt.">
            <a:extLst>
              <a:ext uri="{FF2B5EF4-FFF2-40B4-BE49-F238E27FC236}">
                <a16:creationId xmlns:a16="http://schemas.microsoft.com/office/drawing/2014/main" id="{AA6B66A3-402D-E717-0BFC-4C29E66FEB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792" y="3217956"/>
            <a:ext cx="2471965" cy="771671"/>
          </a:xfrm>
          <a:prstGeom prst="rect">
            <a:avLst/>
          </a:prstGeom>
        </p:spPr>
      </p:pic>
      <p:pic>
        <p:nvPicPr>
          <p:cNvPr id="20" name="Billede 19" descr="Et billede, der indeholder tekst, Font/skrifttype, skærmbillede, Elektrisk blå&#10;&#10;AI-genereret indhold kan være ukorrekt.">
            <a:extLst>
              <a:ext uri="{FF2B5EF4-FFF2-40B4-BE49-F238E27FC236}">
                <a16:creationId xmlns:a16="http://schemas.microsoft.com/office/drawing/2014/main" id="{DB86027A-F5B9-4BD5-AD2C-BB35786399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5839" y="1016846"/>
            <a:ext cx="2335869" cy="175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278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BD981F25-4F3B-2FA4-9BC2-7D5C966E8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E8E8-A21B-4879-B8B6-AAEB959C5CBD}" type="datetimeyyyy">
              <a:rPr lang="da-DK" smtClean="0"/>
              <a:t>2026</a:t>
            </a:fld>
            <a:endParaRPr lang="en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0727419A-C7A8-66D9-77A8-681F2A245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Ravnsholt Division</a:t>
            </a:r>
            <a:endParaRPr lang="en-DK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4962E303-0DB6-0F16-765D-6EEEF48346B1}"/>
              </a:ext>
            </a:extLst>
          </p:cNvPr>
          <p:cNvSpPr txBox="1"/>
          <p:nvPr/>
        </p:nvSpPr>
        <p:spPr>
          <a:xfrm>
            <a:off x="841612" y="755895"/>
            <a:ext cx="105087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4000" dirty="0"/>
              <a:t>Hvorfor tænke opdeling og forklaring af opgaver?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666DC08-401A-7662-D903-19E4F2843FF9}"/>
              </a:ext>
            </a:extLst>
          </p:cNvPr>
          <p:cNvSpPr/>
          <p:nvPr/>
        </p:nvSpPr>
        <p:spPr>
          <a:xfrm>
            <a:off x="1995743" y="1964764"/>
            <a:ext cx="2311183" cy="19082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000" dirty="0"/>
              <a:t>Undgå at brænde ud </a:t>
            </a:r>
            <a:endParaRPr lang="en-DK" sz="3000" dirty="0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B50D4D71-47D1-E9AA-1AB5-E24845ADFCFF}"/>
              </a:ext>
            </a:extLst>
          </p:cNvPr>
          <p:cNvSpPr/>
          <p:nvPr/>
        </p:nvSpPr>
        <p:spPr>
          <a:xfrm>
            <a:off x="4808479" y="1964764"/>
            <a:ext cx="2311183" cy="19082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000" dirty="0">
                <a:solidFill>
                  <a:schemeClr val="tx1"/>
                </a:solidFill>
              </a:rPr>
              <a:t>Aktivér flere ressourcer</a:t>
            </a:r>
            <a:endParaRPr lang="en-DK" sz="3000" dirty="0">
              <a:solidFill>
                <a:schemeClr val="tx1"/>
              </a:solidFill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89C4E525-5159-7481-4DDF-CB23F938DFB6}"/>
              </a:ext>
            </a:extLst>
          </p:cNvPr>
          <p:cNvSpPr/>
          <p:nvPr/>
        </p:nvSpPr>
        <p:spPr>
          <a:xfrm>
            <a:off x="1995743" y="4464571"/>
            <a:ext cx="2311183" cy="19082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000" dirty="0">
                <a:solidFill>
                  <a:schemeClr val="tx1"/>
                </a:solidFill>
              </a:rPr>
              <a:t>Gøre det nemt at sige ja</a:t>
            </a:r>
            <a:endParaRPr lang="en-DK" sz="3000" dirty="0">
              <a:solidFill>
                <a:schemeClr val="tx1"/>
              </a:solidFill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6B0BFDF8-755B-AF16-9156-E6FADD128FA1}"/>
              </a:ext>
            </a:extLst>
          </p:cNvPr>
          <p:cNvSpPr/>
          <p:nvPr/>
        </p:nvSpPr>
        <p:spPr>
          <a:xfrm>
            <a:off x="7672235" y="4328615"/>
            <a:ext cx="2311183" cy="19082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000" dirty="0">
                <a:solidFill>
                  <a:schemeClr val="tx1"/>
                </a:solidFill>
              </a:rPr>
              <a:t>Øge kvaliteten </a:t>
            </a:r>
            <a:endParaRPr lang="en-DK" sz="3000" dirty="0">
              <a:solidFill>
                <a:schemeClr val="tx1"/>
              </a:solidFill>
            </a:endParaRP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217D56A3-A722-AF98-7257-61CD966D85AA}"/>
              </a:ext>
            </a:extLst>
          </p:cNvPr>
          <p:cNvSpPr/>
          <p:nvPr/>
        </p:nvSpPr>
        <p:spPr>
          <a:xfrm>
            <a:off x="7672235" y="1964764"/>
            <a:ext cx="2311183" cy="19082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000" dirty="0"/>
              <a:t>Skabe ejerskab</a:t>
            </a:r>
            <a:endParaRPr lang="en-DK" sz="3000" dirty="0"/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89FD65A5-237E-D255-A472-7E28C44FA9A8}"/>
              </a:ext>
            </a:extLst>
          </p:cNvPr>
          <p:cNvSpPr/>
          <p:nvPr/>
        </p:nvSpPr>
        <p:spPr>
          <a:xfrm>
            <a:off x="4776632" y="4373955"/>
            <a:ext cx="2311183" cy="19082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000" dirty="0">
                <a:solidFill>
                  <a:schemeClr val="bg1"/>
                </a:solidFill>
              </a:rPr>
              <a:t>Sikre kontinuitet </a:t>
            </a:r>
            <a:endParaRPr lang="en-DK" sz="3000" dirty="0">
              <a:solidFill>
                <a:schemeClr val="bg1"/>
              </a:solidFill>
            </a:endParaRPr>
          </a:p>
        </p:txBody>
      </p:sp>
      <p:pic>
        <p:nvPicPr>
          <p:cNvPr id="18" name="Picture 6">
            <a:extLst>
              <a:ext uri="{FF2B5EF4-FFF2-40B4-BE49-F238E27FC236}">
                <a16:creationId xmlns:a16="http://schemas.microsoft.com/office/drawing/2014/main" id="{0BB11B13-7683-6324-861C-9F15D2547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883" y="4887882"/>
            <a:ext cx="1173154" cy="1061586"/>
          </a:xfrm>
          <a:prstGeom prst="rect">
            <a:avLst/>
          </a:prstGeom>
        </p:spPr>
      </p:pic>
      <p:pic>
        <p:nvPicPr>
          <p:cNvPr id="19" name="Picture 17">
            <a:extLst>
              <a:ext uri="{FF2B5EF4-FFF2-40B4-BE49-F238E27FC236}">
                <a16:creationId xmlns:a16="http://schemas.microsoft.com/office/drawing/2014/main" id="{BF7876C5-3721-27E4-1D05-35938A767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7326" y="2058545"/>
            <a:ext cx="1371517" cy="145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659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14661A-18AC-F611-10F6-58F8F4AF6A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00B7DB1F-85B9-D6D1-937B-25608F5D545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503" r="503"/>
          <a:stretch>
            <a:fillRect/>
          </a:stretch>
        </p:blipFill>
        <p:spPr/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3C32E5-E701-9C2C-44CB-A9ACD52FA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D67D7-738B-4033-8E4B-00C6CA4A32EC}" type="datetimeyyyy">
              <a:rPr lang="da-DK" smtClean="0"/>
              <a:t>2026</a:t>
            </a:fld>
            <a:endParaRPr lang="en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789383-5591-C9BB-7D93-FC9AB476A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Ravnsholt Division</a:t>
            </a:r>
            <a:endParaRPr lang="en-DK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8824333B-359C-65A7-2C33-056B2AD11F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13883"/>
            <a:ext cx="11807787" cy="769782"/>
          </a:xfrm>
        </p:spPr>
        <p:txBody>
          <a:bodyPr>
            <a:noAutofit/>
          </a:bodyPr>
          <a:lstStyle/>
          <a:p>
            <a:r>
              <a:rPr lang="da-DK" sz="5200" dirty="0"/>
              <a:t>Opgave sammen i jeres grupper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50AAD7F8-DCEA-E17A-BF21-471A860972F9}"/>
              </a:ext>
            </a:extLst>
          </p:cNvPr>
          <p:cNvSpPr/>
          <p:nvPr/>
        </p:nvSpPr>
        <p:spPr>
          <a:xfrm>
            <a:off x="316299" y="1193674"/>
            <a:ext cx="7894342" cy="185363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>
                <a:solidFill>
                  <a:schemeClr val="tx1"/>
                </a:solidFill>
              </a:rPr>
              <a:t>skrive alle de konkrete opgaver, som bliver udført i jeres gruppe ned. En opgave pr. post </a:t>
            </a:r>
            <a:r>
              <a:rPr lang="da-DK" sz="2400" dirty="0" err="1">
                <a:solidFill>
                  <a:schemeClr val="tx1"/>
                </a:solidFill>
              </a:rPr>
              <a:t>its</a:t>
            </a:r>
            <a:r>
              <a:rPr lang="da-DK" sz="2400" dirty="0">
                <a:solidFill>
                  <a:schemeClr val="tx1"/>
                </a:solidFill>
              </a:rPr>
              <a:t>. </a:t>
            </a:r>
          </a:p>
          <a:p>
            <a:endParaRPr lang="da-DK" sz="2400" dirty="0">
              <a:solidFill>
                <a:schemeClr val="tx1"/>
              </a:solidFill>
            </a:endParaRPr>
          </a:p>
          <a:p>
            <a:r>
              <a:rPr lang="da-DK" sz="2400" dirty="0">
                <a:solidFill>
                  <a:schemeClr val="tx1"/>
                </a:solidFill>
              </a:rPr>
              <a:t>2. Placer hver opgave i det ”opgavefelt”, som opgaven høre til. </a:t>
            </a:r>
            <a:endParaRPr lang="en-DK" sz="2300" dirty="0">
              <a:solidFill>
                <a:schemeClr val="tx1"/>
              </a:solidFill>
            </a:endParaRPr>
          </a:p>
        </p:txBody>
      </p:sp>
      <p:pic>
        <p:nvPicPr>
          <p:cNvPr id="3" name="Billede 2" descr="Et billede, der indeholder cirkel, logo, diagram, tekst&#10;&#10;AI-genereret indhold kan være ukorrekt.">
            <a:extLst>
              <a:ext uri="{FF2B5EF4-FFF2-40B4-BE49-F238E27FC236}">
                <a16:creationId xmlns:a16="http://schemas.microsoft.com/office/drawing/2014/main" id="{23926D83-B26D-3C29-27E2-5718CC85A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2767" y="1201447"/>
            <a:ext cx="3472934" cy="348833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0B0F847-6FD7-6054-CB1D-49709CC38022}"/>
              </a:ext>
            </a:extLst>
          </p:cNvPr>
          <p:cNvSpPr/>
          <p:nvPr/>
        </p:nvSpPr>
        <p:spPr>
          <a:xfrm>
            <a:off x="3966329" y="3440200"/>
            <a:ext cx="1146126" cy="9692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giver energi</a:t>
            </a:r>
            <a:endParaRPr lang="en-DK" dirty="0">
              <a:solidFill>
                <a:schemeClr val="tx1"/>
              </a:solidFill>
            </a:endParaRP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6676C801-3D73-4189-A0A8-E66F21CDFDEF}"/>
              </a:ext>
            </a:extLst>
          </p:cNvPr>
          <p:cNvSpPr/>
          <p:nvPr/>
        </p:nvSpPr>
        <p:spPr>
          <a:xfrm>
            <a:off x="5977719" y="3399257"/>
            <a:ext cx="1146127" cy="9692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>
                <a:solidFill>
                  <a:schemeClr val="tx1"/>
                </a:solidFill>
              </a:rPr>
              <a:t>prioritere højere</a:t>
            </a:r>
            <a:endParaRPr lang="en-DK">
              <a:solidFill>
                <a:schemeClr val="tx1"/>
              </a:solidFill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31A8CFF3-9732-DA3D-0893-6BF3EB3FDA9D}"/>
              </a:ext>
            </a:extLst>
          </p:cNvPr>
          <p:cNvSpPr/>
          <p:nvPr/>
        </p:nvSpPr>
        <p:spPr>
          <a:xfrm>
            <a:off x="1822144" y="3429000"/>
            <a:ext cx="1146125" cy="9692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dræner energi</a:t>
            </a:r>
            <a:endParaRPr lang="en-D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144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9D6CE1-2E30-B65B-C982-1977E198F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50CFD-819B-4FE8-9463-ED11AEDE234E}" type="datetimeyyyy">
              <a:rPr lang="da-DK" smtClean="0"/>
              <a:t>2026</a:t>
            </a:fld>
            <a:endParaRPr lang="en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D9D4CD-C1EB-D05D-ED0B-6F0271E06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Ravnsholt Division</a:t>
            </a:r>
            <a:endParaRPr lang="en-DK" dirty="0"/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357E4E92-692F-A2B1-E5E0-E1939CE32834}"/>
              </a:ext>
            </a:extLst>
          </p:cNvPr>
          <p:cNvSpPr txBox="1"/>
          <p:nvPr/>
        </p:nvSpPr>
        <p:spPr>
          <a:xfrm>
            <a:off x="1506126" y="808524"/>
            <a:ext cx="6904710" cy="5863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2500" dirty="0"/>
              <a:t>Det kan være svært at konkretisere hvilke opgaver, som bliver lavet i en spejdergruppe, </a:t>
            </a:r>
          </a:p>
          <a:p>
            <a:pPr algn="ctr"/>
            <a:r>
              <a:rPr lang="da-DK" sz="2500" dirty="0"/>
              <a:t>da mange opgaver er blevet lavet af </a:t>
            </a:r>
          </a:p>
          <a:p>
            <a:pPr algn="ctr"/>
            <a:r>
              <a:rPr lang="da-DK" sz="2500" dirty="0"/>
              <a:t>de samme frivillige i mange år. </a:t>
            </a:r>
          </a:p>
          <a:p>
            <a:pPr algn="ctr"/>
            <a:endParaRPr lang="da-DK" sz="2500" dirty="0"/>
          </a:p>
          <a:p>
            <a:pPr algn="ctr"/>
            <a:endParaRPr lang="da-DK" sz="2500" dirty="0"/>
          </a:p>
          <a:p>
            <a:pPr algn="ctr"/>
            <a:endParaRPr lang="da-DK" sz="2500" dirty="0"/>
          </a:p>
          <a:p>
            <a:pPr algn="ctr"/>
            <a:endParaRPr lang="da-DK" sz="2500" dirty="0"/>
          </a:p>
          <a:p>
            <a:pPr algn="ctr"/>
            <a:endParaRPr lang="da-DK" sz="2500" dirty="0"/>
          </a:p>
          <a:p>
            <a:pPr algn="ctr"/>
            <a:endParaRPr lang="da-DK" sz="2500" dirty="0"/>
          </a:p>
          <a:p>
            <a:pPr algn="ctr"/>
            <a:endParaRPr lang="da-DK" sz="2500" dirty="0"/>
          </a:p>
          <a:p>
            <a:pPr algn="ctr"/>
            <a:r>
              <a:rPr lang="da-DK" sz="2500" dirty="0"/>
              <a:t>Dog kan det være nødvendigt, hvis nye frivillige skal byde ind i fællesskabet, at kortlægge hvilke typer af konkrete opgaver som findes. </a:t>
            </a:r>
          </a:p>
          <a:p>
            <a:pPr algn="ctr"/>
            <a:endParaRPr lang="da-DK" sz="2500" dirty="0"/>
          </a:p>
        </p:txBody>
      </p:sp>
      <p:pic>
        <p:nvPicPr>
          <p:cNvPr id="16" name="Picture Placeholder 21">
            <a:extLst>
              <a:ext uri="{FF2B5EF4-FFF2-40B4-BE49-F238E27FC236}">
                <a16:creationId xmlns:a16="http://schemas.microsoft.com/office/drawing/2014/main" id="{0BAB19AB-A7A8-0A16-D80A-EA6713F7D5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61" r="961"/>
          <a:stretch/>
        </p:blipFill>
        <p:spPr>
          <a:xfrm>
            <a:off x="819923" y="2798734"/>
            <a:ext cx="2744279" cy="1865376"/>
          </a:xfrm>
          <a:prstGeom prst="rect">
            <a:avLst/>
          </a:prstGeom>
        </p:spPr>
      </p:pic>
      <p:pic>
        <p:nvPicPr>
          <p:cNvPr id="19" name="Picture Placeholder 7">
            <a:extLst>
              <a:ext uri="{FF2B5EF4-FFF2-40B4-BE49-F238E27FC236}">
                <a16:creationId xmlns:a16="http://schemas.microsoft.com/office/drawing/2014/main" id="{266B1B56-FD77-EEC4-126B-07A65028B8D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3022" r="23022"/>
          <a:stretch/>
        </p:blipFill>
        <p:spPr>
          <a:xfrm>
            <a:off x="8734568" y="730624"/>
            <a:ext cx="3060590" cy="3782406"/>
          </a:xfrm>
        </p:spPr>
      </p:pic>
      <p:pic>
        <p:nvPicPr>
          <p:cNvPr id="21" name="Picture Placeholder 8">
            <a:extLst>
              <a:ext uri="{FF2B5EF4-FFF2-40B4-BE49-F238E27FC236}">
                <a16:creationId xmlns:a16="http://schemas.microsoft.com/office/drawing/2014/main" id="{B0D3FBF7-0B79-2F93-5DB6-B2D2E15FA8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46585"/>
          <a:stretch/>
        </p:blipFill>
        <p:spPr>
          <a:xfrm>
            <a:off x="7246221" y="2621827"/>
            <a:ext cx="4548937" cy="408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897663"/>
      </p:ext>
    </p:extLst>
  </p:cSld>
  <p:clrMapOvr>
    <a:masterClrMapping/>
  </p:clrMapOvr>
</p:sld>
</file>

<file path=ppt/theme/theme1.xml><?xml version="1.0" encoding="utf-8"?>
<a:theme xmlns:a="http://schemas.openxmlformats.org/drawingml/2006/main" name="DDS powerpoint 2022">
  <a:themeElements>
    <a:clrScheme name="DDS">
      <a:dk1>
        <a:srgbClr val="000000"/>
      </a:dk1>
      <a:lt1>
        <a:srgbClr val="FFFFFF"/>
      </a:lt1>
      <a:dk2>
        <a:srgbClr val="026B58"/>
      </a:dk2>
      <a:lt2>
        <a:srgbClr val="005FAA"/>
      </a:lt2>
      <a:accent1>
        <a:srgbClr val="EB593E"/>
      </a:accent1>
      <a:accent2>
        <a:srgbClr val="FBBA00"/>
      </a:accent2>
      <a:accent3>
        <a:srgbClr val="C3E2E1"/>
      </a:accent3>
      <a:accent4>
        <a:srgbClr val="5FB670"/>
      </a:accent4>
      <a:accent5>
        <a:srgbClr val="FAD6D3"/>
      </a:accent5>
      <a:accent6>
        <a:srgbClr val="F8EAE2"/>
      </a:accent6>
      <a:hlink>
        <a:srgbClr val="785DA3"/>
      </a:hlink>
      <a:folHlink>
        <a:srgbClr val="D6A559"/>
      </a:folHlink>
    </a:clrScheme>
    <a:fontScheme name="DDS">
      <a:majorFont>
        <a:latin typeface="Manrope-Bold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Manrope-Regular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DDS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 algn="l">
          <a:spcAft>
            <a:spcPts val="600"/>
          </a:spcAft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DS powerpoint 2022" id="{77119EA3-403A-3C4A-922B-CA0F1F6D8FA7}" vid="{2EE907D1-198C-8A44-96D2-20DBEA5AA7D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DDS powerpoint 2022</Template>
  <TotalTime>391</TotalTime>
  <Words>292</Words>
  <Application>Microsoft Office PowerPoint</Application>
  <PresentationFormat>Widescreen</PresentationFormat>
  <Paragraphs>68</Paragraphs>
  <Slides>11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17" baseType="lpstr">
      <vt:lpstr>Aptos</vt:lpstr>
      <vt:lpstr>Arial</vt:lpstr>
      <vt:lpstr>Manrope-Bold</vt:lpstr>
      <vt:lpstr>Manrope-Regular</vt:lpstr>
      <vt:lpstr>Montserrat</vt:lpstr>
      <vt:lpstr>DDS powerpoint 2022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Opgave sammen i jeres grupper</vt:lpstr>
      <vt:lpstr>PowerPoint-præsentation</vt:lpstr>
      <vt:lpstr>Opgave sammen 2 og 2</vt:lpstr>
      <vt:lpstr>Tak for jeres tid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Jørgen Høj</dc:creator>
  <cp:lastModifiedBy>Merete Ravn</cp:lastModifiedBy>
  <cp:revision>13</cp:revision>
  <dcterms:created xsi:type="dcterms:W3CDTF">2022-04-29T11:49:25Z</dcterms:created>
  <dcterms:modified xsi:type="dcterms:W3CDTF">2026-02-22T14:37:07Z</dcterms:modified>
</cp:coreProperties>
</file>