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1" r:id="rId3"/>
    <p:sldId id="302" r:id="rId4"/>
    <p:sldId id="315" r:id="rId5"/>
    <p:sldId id="305" r:id="rId6"/>
    <p:sldId id="285" r:id="rId7"/>
    <p:sldId id="261" r:id="rId8"/>
    <p:sldId id="321" r:id="rId9"/>
    <p:sldId id="316" r:id="rId10"/>
    <p:sldId id="317" r:id="rId11"/>
    <p:sldId id="318" r:id="rId12"/>
    <p:sldId id="322" r:id="rId13"/>
    <p:sldId id="323" r:id="rId14"/>
    <p:sldId id="337" r:id="rId15"/>
    <p:sldId id="335" r:id="rId16"/>
    <p:sldId id="34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08" r:id="rId28"/>
    <p:sldId id="287" r:id="rId29"/>
    <p:sldId id="319" r:id="rId30"/>
    <p:sldId id="320" r:id="rId31"/>
    <p:sldId id="303" r:id="rId32"/>
    <p:sldId id="298" r:id="rId33"/>
    <p:sldId id="336" r:id="rId34"/>
    <p:sldId id="300" r:id="rId35"/>
    <p:sldId id="304" r:id="rId36"/>
    <p:sldId id="334" r:id="rId37"/>
    <p:sldId id="338" r:id="rId38"/>
    <p:sldId id="339" r:id="rId39"/>
    <p:sldId id="273" r:id="rId40"/>
    <p:sldId id="275" r:id="rId41"/>
    <p:sldId id="277" r:id="rId42"/>
    <p:sldId id="278" r:id="rId43"/>
    <p:sldId id="282" r:id="rId44"/>
    <p:sldId id="340" r:id="rId45"/>
    <p:sldId id="341" r:id="rId46"/>
    <p:sldId id="342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1" d="100"/>
          <a:sy n="91" d="100"/>
        </p:scale>
        <p:origin x="10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B9EF-7592-4976-B1BA-3731407BEBF5}" type="datetimeFigureOut">
              <a:rPr lang="da-DK" smtClean="0"/>
              <a:pPr/>
              <a:t>11-04-2018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0289-AA10-4AE9-8B2B-769C1E7A3F8E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museumsplakat 2012_2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4847978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1D98329-CEEC-41DB-98DE-DFF9F152E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28242"/>
            <a:ext cx="3776488" cy="3744416"/>
          </a:xfrm>
          <a:prstGeom prst="rect">
            <a:avLst/>
          </a:prstGeom>
        </p:spPr>
      </p:pic>
    </p:spTree>
  </p:cSld>
  <p:clrMapOvr>
    <a:masterClrMapping/>
  </p:clrMapOvr>
  <p:extLst mod="1">
    <p:ext uri="{E180D4A7-C9FB-4DFB-919C-405C955672EB}">
      <p14:showEvtLst xmlns:p14="http://schemas.microsoft.com/office/powerpoint/2010/main">
        <p14:playEvt time="12" objId="5"/>
        <p14:stopEvt time="1425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250BD-38B6-4733-AF69-8F762EB5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2018 – 100 år for ulveungerne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C80B2BF-50A0-4F0A-89FB-4518B272E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08400"/>
            <a:ext cx="3096344" cy="5026456"/>
          </a:xfrm>
        </p:spPr>
      </p:pic>
    </p:spTree>
    <p:extLst>
      <p:ext uri="{BB962C8B-B14F-4D97-AF65-F5344CB8AC3E}">
        <p14:creationId xmlns:p14="http://schemas.microsoft.com/office/powerpoint/2010/main" val="331263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250BD-38B6-4733-AF69-8F762EB5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2018 – 100 år for ulveungerne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C80B2BF-50A0-4F0A-89FB-4518B272E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429000"/>
            <a:ext cx="1940351" cy="3149872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2A42BF9-0EB7-4896-83C8-42126404D4E3}"/>
              </a:ext>
            </a:extLst>
          </p:cNvPr>
          <p:cNvSpPr txBox="1"/>
          <p:nvPr/>
        </p:nvSpPr>
        <p:spPr>
          <a:xfrm>
            <a:off x="755576" y="1628800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En række nye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For alle aldersgrupper (6-12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Hvordan var det at være spejder, da ”Lille-Per” var ulveunge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Hvad har ulveunger med mikro-mini- og juniorspejdere at gøre?</a:t>
            </a:r>
          </a:p>
        </p:txBody>
      </p:sp>
    </p:spTree>
    <p:extLst>
      <p:ext uri="{BB962C8B-B14F-4D97-AF65-F5344CB8AC3E}">
        <p14:creationId xmlns:p14="http://schemas.microsoft.com/office/powerpoint/2010/main" val="5792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DDS og </a:t>
            </a:r>
            <a:r>
              <a:rPr lang="da-DK" dirty="0" err="1"/>
              <a:t>DDP’s</a:t>
            </a:r>
            <a:r>
              <a:rPr lang="da-DK" dirty="0"/>
              <a:t> historie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37.100 </a:t>
            </a:r>
            <a:r>
              <a:rPr lang="da-DK" sz="4000" dirty="0" err="1"/>
              <a:t>linier</a:t>
            </a:r>
            <a:r>
              <a:rPr lang="da-DK" sz="4000" dirty="0"/>
              <a:t> i et regneark</a:t>
            </a:r>
          </a:p>
          <a:p>
            <a:pPr marL="0" indent="0" algn="ctr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57798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du spejderarkæolog?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Hvor gammel er uniformen?</a:t>
            </a:r>
          </a:p>
          <a:p>
            <a:r>
              <a:rPr lang="da-DK" dirty="0"/>
              <a:t>Kun for de rigtig dygtige…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r>
              <a:rPr lang="da-DK" dirty="0">
                <a:sym typeface="Wingdings" panose="05000000000000000000" pitchFamily="2" charset="2"/>
              </a:rPr>
              <a:t>Prøv dine evner på museet!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673" y="274638"/>
            <a:ext cx="11496409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8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5FAD3-B926-4939-9ACF-DA55090F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A17A377-42C8-43B3-9344-9964358C94F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ED938-0260-40F8-A85D-43B02DAD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Gruppebånd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CAD2D8F-CD9D-406B-AD10-978A532DD7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056" y="1268760"/>
            <a:ext cx="3675888" cy="62484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B35B0E5-3028-4EA9-A71A-5B8E17A06A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35" y="568698"/>
            <a:ext cx="1331976" cy="213969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B9D6B32A-E461-43E0-9F98-F702E4477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282" y="585771"/>
            <a:ext cx="1456093" cy="213969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B71A0C4F-E476-4C9F-80AB-1420F26D49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7" y="3295148"/>
            <a:ext cx="3255264" cy="69799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6B6514E-C69C-4A99-9260-7E64C59350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76" y="3719589"/>
            <a:ext cx="2618232" cy="603504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50CBD027-CEB0-4AE3-A2B1-1C5071DAE1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559" y="4745362"/>
            <a:ext cx="2718816" cy="609600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9675C6D2-5A1E-4BE5-B6F3-E18D6403E9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98" y="4934900"/>
            <a:ext cx="3304032" cy="627888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18758A43-F8C2-4A0A-98D0-98007D4BA2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474" y="5686507"/>
            <a:ext cx="2706624" cy="652272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1A6981EE-0EF6-4B01-ACC4-2F0BE83074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46" y="2721805"/>
            <a:ext cx="2215896" cy="588264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ACCF35EA-E5E8-4ABC-B623-3E36F37D84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600" y="3913254"/>
            <a:ext cx="2572512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8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E2BFE-690F-4297-B185-7CA893AC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BD1703F-F6C8-4535-94C9-856456ADA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716" y="692696"/>
            <a:ext cx="9485134" cy="381642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63F0BE7-517D-4773-9FAF-63A7CD7EEE76}"/>
              </a:ext>
            </a:extLst>
          </p:cNvPr>
          <p:cNvSpPr txBox="1"/>
          <p:nvPr/>
        </p:nvSpPr>
        <p:spPr>
          <a:xfrm>
            <a:off x="2627784" y="479337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Har vi din gruppes oplysninger?</a:t>
            </a:r>
          </a:p>
          <a:p>
            <a:r>
              <a:rPr lang="da-DK" sz="2000" dirty="0"/>
              <a:t>Mangler vi noget?</a:t>
            </a:r>
          </a:p>
          <a:p>
            <a:r>
              <a:rPr lang="da-DK" sz="2000" dirty="0"/>
              <a:t>Kan du hjælpe?</a:t>
            </a:r>
          </a:p>
        </p:txBody>
      </p:sp>
    </p:spTree>
    <p:extLst>
      <p:ext uri="{BB962C8B-B14F-4D97-AF65-F5344CB8AC3E}">
        <p14:creationId xmlns:p14="http://schemas.microsoft.com/office/powerpoint/2010/main" val="289752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ting på hjemmesiden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www.spejderstaven.dk</a:t>
            </a:r>
          </a:p>
          <a:p>
            <a:pPr marL="0" indent="0" algn="ctr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53132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91CAF05-C7CA-4081-ABA7-D4B79D87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822" y="254466"/>
            <a:ext cx="11273643" cy="57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512A9-3D31-45A5-A277-5166D995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8A02F83-C945-4EC4-8155-E652B186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64" y="620688"/>
            <a:ext cx="8410672" cy="53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Stenlændernes Spejdermuseum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er unikke særligt på to punkter:</a:t>
            </a:r>
          </a:p>
          <a:p>
            <a:endParaRPr lang="da-DK" dirty="0"/>
          </a:p>
          <a:p>
            <a:r>
              <a:rPr lang="da-DK" dirty="0"/>
              <a:t>Vi er gode til besøg</a:t>
            </a:r>
          </a:p>
          <a:p>
            <a:r>
              <a:rPr lang="da-DK" dirty="0"/>
              <a:t>Vi laver spændende og skiftende særudstillinger hvert år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6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Historien er flygtig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13840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C78C8-4DF9-4E74-8472-12DCB635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24CAA28-F32B-48BF-8730-ECA2D329B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0138"/>
            <a:ext cx="6984776" cy="67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515DD-BE60-4AAB-83FA-822291A5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70AE02C-E308-422D-B970-064445E84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-171400"/>
            <a:ext cx="7416824" cy="69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515DD-BE60-4AAB-83FA-822291A5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70AE02C-E308-422D-B970-064445E84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-171400"/>
            <a:ext cx="7416824" cy="69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43ED-1F33-40C7-AE42-F60493C7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Historien er flygtig…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C8D6BC-1E82-4623-B3BE-DCDAAC8D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Vi mangler ret mange af de nyere spejderblade:</a:t>
            </a:r>
          </a:p>
          <a:p>
            <a:endParaRPr lang="da-DK" dirty="0"/>
          </a:p>
          <a:p>
            <a:r>
              <a:rPr lang="da-DK" u="sng" dirty="0"/>
              <a:t>Spejder Snus.</a:t>
            </a:r>
            <a:endParaRPr lang="da-DK" dirty="0"/>
          </a:p>
          <a:p>
            <a:r>
              <a:rPr lang="da-DK" dirty="0"/>
              <a:t>#20 (jan16) og #24 (jul17)</a:t>
            </a:r>
          </a:p>
          <a:p>
            <a:endParaRPr lang="da-DK" dirty="0"/>
          </a:p>
          <a:p>
            <a:r>
              <a:rPr lang="da-DK" u="sng" dirty="0"/>
              <a:t>Track.</a:t>
            </a:r>
            <a:endParaRPr lang="da-DK" dirty="0"/>
          </a:p>
          <a:p>
            <a:r>
              <a:rPr lang="da-DK" dirty="0"/>
              <a:t>#14(mar15),  #16,  #20,  #21,  #22,  #23,  #24(maj17)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r>
              <a:rPr lang="da-DK" u="sng" dirty="0"/>
              <a:t>Wide</a:t>
            </a:r>
            <a:endParaRPr lang="da-DK" dirty="0"/>
          </a:p>
          <a:p>
            <a:r>
              <a:rPr lang="da-DK" dirty="0"/>
              <a:t>#14(okt15), #16,  #17,  #18,  #20,  #21(jun17)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180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8D260-60C6-4180-8A0D-3AA7B0AA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 os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2CE95D-15A2-4C6E-B178-AD9376AC2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Gem bladene og giv dem til Museet!!!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 algn="ctr">
              <a:buNone/>
            </a:pPr>
            <a:r>
              <a:rPr lang="da-DK" dirty="0"/>
              <a:t>spejdermuseet@stenlanderne.dk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2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Museets facebookside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84800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244EFCE-5839-443D-B6DB-8637ED074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163" y="766498"/>
            <a:ext cx="9192163" cy="5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1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Dagbogsmærket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47" y="1600200"/>
            <a:ext cx="4461306" cy="4525963"/>
          </a:xfrm>
        </p:spPr>
      </p:pic>
    </p:spTree>
    <p:extLst>
      <p:ext uri="{BB962C8B-B14F-4D97-AF65-F5344CB8AC3E}">
        <p14:creationId xmlns:p14="http://schemas.microsoft.com/office/powerpoint/2010/main" val="3954981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Dagbogs workshop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1EAC0D1-802C-4058-A88A-E6A03607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603EEA-4D2F-439C-BF53-D80CBAED6C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4743"/>
            <a:ext cx="8229600" cy="5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museet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96" y="1484784"/>
            <a:ext cx="7272808" cy="44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Dagbogs workshop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1EAC0D1-802C-4058-A88A-E6A03607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603EEA-4D2F-439C-BF53-D80CBAED6C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4743"/>
            <a:ext cx="8229600" cy="548756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2AB249B-1DA1-42ED-B08F-DABF0AA42FEC}"/>
              </a:ext>
            </a:extLst>
          </p:cNvPr>
          <p:cNvSpPr txBox="1"/>
          <p:nvPr/>
        </p:nvSpPr>
        <p:spPr>
          <a:xfrm>
            <a:off x="457200" y="234888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dirty="0"/>
              <a:t>Mere end 250 spejdere er i gang med at skrive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dirty="0"/>
              <a:t>44 patruljer er i gang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dirty="0"/>
              <a:t>De første mærker er udleveret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88A0333-9AD6-44A7-8948-59D45ACFA3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580901"/>
            <a:ext cx="1593942" cy="16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 til lokale udstillinger…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Hjælp os med at hjælpe:</a:t>
            </a:r>
          </a:p>
          <a:p>
            <a:r>
              <a:rPr lang="da-DK" dirty="0"/>
              <a:t>Vi mangler lokale effekter. Husk på museet når I rydder op på loftet eller i skabe. </a:t>
            </a:r>
          </a:p>
          <a:p>
            <a:r>
              <a:rPr lang="da-DK" dirty="0"/>
              <a:t>Vi har gamle uniformer og ting fra mange af divisionens grupper.</a:t>
            </a:r>
          </a:p>
          <a:p>
            <a:r>
              <a:rPr lang="da-DK" dirty="0"/>
              <a:t>Men vi vil meget gerne have mere…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Stenlændernes Spejdermuseum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også </a:t>
            </a:r>
            <a:r>
              <a:rPr lang="da-DK" u="sng" dirty="0"/>
              <a:t>JERES</a:t>
            </a:r>
            <a:r>
              <a:rPr lang="da-DK" dirty="0"/>
              <a:t> museum.</a:t>
            </a:r>
          </a:p>
          <a:p>
            <a:r>
              <a:rPr lang="da-DK" dirty="0"/>
              <a:t>Brug os!</a:t>
            </a:r>
          </a:p>
          <a:p>
            <a:r>
              <a:rPr lang="da-DK" dirty="0"/>
              <a:t>Vi har 1500 bogtitler</a:t>
            </a:r>
          </a:p>
          <a:p>
            <a:r>
              <a:rPr lang="da-DK" dirty="0"/>
              <a:t>Vi har dagbøger og inspiration</a:t>
            </a:r>
          </a:p>
          <a:p>
            <a:r>
              <a:rPr lang="da-DK" dirty="0"/>
              <a:t>Vi har uniformer og effekter nok til at fylde Spejdergården flere gange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8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Stenlændernes Spejdermuseum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også </a:t>
            </a:r>
            <a:r>
              <a:rPr lang="da-DK" u="sng" dirty="0"/>
              <a:t>JERES</a:t>
            </a:r>
            <a:r>
              <a:rPr lang="da-DK" dirty="0"/>
              <a:t> museum.</a:t>
            </a:r>
          </a:p>
          <a:p>
            <a:r>
              <a:rPr lang="da-DK" dirty="0"/>
              <a:t>Brug os!</a:t>
            </a:r>
          </a:p>
          <a:p>
            <a:r>
              <a:rPr lang="da-DK" dirty="0"/>
              <a:t>Og vi vil gerne have jeres hjælp</a:t>
            </a:r>
          </a:p>
          <a:p>
            <a:r>
              <a:rPr lang="da-DK" dirty="0"/>
              <a:t>Vi har mange besøg – og mangler ”kustoder”</a:t>
            </a:r>
          </a:p>
          <a:p>
            <a:r>
              <a:rPr lang="da-DK" dirty="0"/>
              <a:t>Kontakt os</a:t>
            </a:r>
          </a:p>
          <a:p>
            <a:pPr algn="ctr"/>
            <a:r>
              <a:rPr lang="da-DK" dirty="0"/>
              <a:t>spejdermuseet@stenlanderne.dk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3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museumsplakat 2012_2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548680"/>
            <a:ext cx="4847978" cy="6858000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museet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For besøg: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4400" dirty="0"/>
              <a:t>spejdermuseet@stenlanderne.dk</a:t>
            </a:r>
          </a:p>
          <a:p>
            <a:pPr marL="0" indent="0" algn="ctr">
              <a:buNone/>
            </a:pPr>
            <a:r>
              <a:rPr lang="da-DK" sz="4400" dirty="0"/>
              <a:t>Spejdergården Maglevad</a:t>
            </a:r>
          </a:p>
          <a:p>
            <a:pPr marL="0" indent="0" algn="ctr">
              <a:buNone/>
            </a:pPr>
            <a:r>
              <a:rPr lang="da-DK" sz="4400" dirty="0"/>
              <a:t>Stenløse</a:t>
            </a:r>
          </a:p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r>
              <a:rPr lang="da-DK" sz="4400" dirty="0"/>
              <a:t>www.spejderstaven.dk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8AC7B-D2C8-4713-96C6-655652C6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106267-A969-440A-8657-8E0B36D4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883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56" y="1484784"/>
            <a:ext cx="37764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Spejdermuseet Holmen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Dit spejdermuseum</a:t>
            </a:r>
          </a:p>
          <a:p>
            <a:r>
              <a:rPr lang="da-DK" dirty="0"/>
              <a:t>Det Danske Spejderkorps</a:t>
            </a:r>
          </a:p>
          <a:p>
            <a:r>
              <a:rPr lang="da-DK" dirty="0"/>
              <a:t>Historie 1909 - 2018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344" y="0"/>
            <a:ext cx="2455168" cy="24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Særudstillinger 2018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/>
              <a:t>Der var engang – og nu…</a:t>
            </a:r>
          </a:p>
          <a:p>
            <a:r>
              <a:rPr lang="da-DK" dirty="0"/>
              <a:t>Spejderting fra dengang bedstefar var ung, og hvordan de ser ud i dag.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BE6EE24-4D91-40F5-A2DC-D05C81308D4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463685"/>
            <a:ext cx="4392488" cy="35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649224"/>
            <a:ext cx="8339328" cy="55595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7240" y="485800"/>
            <a:ext cx="7859216" cy="1143000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Besøg på museet</a:t>
            </a:r>
          </a:p>
        </p:txBody>
      </p:sp>
    </p:spTree>
    <p:extLst>
      <p:ext uri="{BB962C8B-B14F-4D97-AF65-F5344CB8AC3E}">
        <p14:creationId xmlns:p14="http://schemas.microsoft.com/office/powerpoint/2010/main" val="2508047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Hotspot</a:t>
            </a:r>
            <a:r>
              <a:rPr lang="da-DK" dirty="0"/>
              <a:t>-udstilling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da-DK" sz="4000" b="1" dirty="0"/>
              <a:t>Spejdernes Lejr 2017</a:t>
            </a:r>
          </a:p>
          <a:p>
            <a:pPr marL="0" indent="0">
              <a:buNone/>
            </a:pPr>
            <a:r>
              <a:rPr lang="da-DK" dirty="0"/>
              <a:t>Spejdermuseet var med</a:t>
            </a:r>
          </a:p>
          <a:p>
            <a:pPr marL="0" indent="0">
              <a:buNone/>
            </a:pPr>
            <a:r>
              <a:rPr lang="da-DK" dirty="0"/>
              <a:t>Mange forskellige effekter:</a:t>
            </a:r>
          </a:p>
          <a:p>
            <a:r>
              <a:rPr lang="da-DK" dirty="0"/>
              <a:t>mærker, </a:t>
            </a:r>
          </a:p>
          <a:p>
            <a:r>
              <a:rPr lang="da-DK" dirty="0"/>
              <a:t>drikkedunke, </a:t>
            </a:r>
          </a:p>
          <a:p>
            <a:r>
              <a:rPr lang="da-DK" dirty="0"/>
              <a:t>kasketter, </a:t>
            </a:r>
          </a:p>
          <a:p>
            <a:r>
              <a:rPr lang="da-DK" dirty="0"/>
              <a:t>kuglepenne </a:t>
            </a:r>
          </a:p>
          <a:p>
            <a:r>
              <a:rPr lang="da-DK" dirty="0"/>
              <a:t>og meget mere.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3CB23D5-B50C-4CE6-B1EE-E56A3FF5EBA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814" y="3835189"/>
            <a:ext cx="4828186" cy="26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Dyk ned i vores faste udstillinger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a-DK" sz="4000" b="1" dirty="0"/>
              <a:t>Pigespejdere gennem tiden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539736"/>
            <a:ext cx="2510020" cy="388469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51176"/>
            <a:ext cx="215240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Dyk ned i vores faste udstillinger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/>
              <a:t>Internationale spejderoplevelser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4900">
            <a:off x="3221792" y="2998743"/>
            <a:ext cx="2749977" cy="212521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606873"/>
            <a:ext cx="3051800" cy="391847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19966"/>
            <a:ext cx="2785866" cy="40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Dyk ned i vores faste udstillinger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/>
              <a:t>Mærker, medaljer og uniformer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9921">
            <a:off x="140954" y="3095173"/>
            <a:ext cx="4022216" cy="268147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288" y="2924944"/>
            <a:ext cx="4382256" cy="29215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580249"/>
            <a:ext cx="2378964" cy="373532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273">
            <a:off x="4358153" y="2029908"/>
            <a:ext cx="4168140" cy="412394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2626">
            <a:off x="536638" y="2246887"/>
            <a:ext cx="2718048" cy="407707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2691">
            <a:off x="2654653" y="1747109"/>
            <a:ext cx="3078088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museet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For særåbent besøg: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4400" dirty="0"/>
              <a:t>spejdermuseet@spejder.dk </a:t>
            </a:r>
          </a:p>
          <a:p>
            <a:pPr marL="0" indent="0" algn="ctr">
              <a:buNone/>
            </a:pPr>
            <a:r>
              <a:rPr lang="da-DK" sz="4400" dirty="0"/>
              <a:t>Arsenalvej 10</a:t>
            </a:r>
          </a:p>
          <a:p>
            <a:pPr marL="0" indent="0" algn="ctr">
              <a:buNone/>
            </a:pPr>
            <a:r>
              <a:rPr lang="da-DK" sz="4400" dirty="0"/>
              <a:t>1436 København K</a:t>
            </a:r>
          </a:p>
          <a:p>
            <a:pPr marL="0" indent="0" algn="ctr">
              <a:buNone/>
            </a:pPr>
            <a:r>
              <a:rPr lang="da-DK" sz="4400" dirty="0"/>
              <a:t>Vi kan mere end du tror</a:t>
            </a:r>
          </a:p>
        </p:txBody>
      </p:sp>
    </p:spTree>
    <p:extLst>
      <p:ext uri="{BB962C8B-B14F-4D97-AF65-F5344CB8AC3E}">
        <p14:creationId xmlns:p14="http://schemas.microsoft.com/office/powerpoint/2010/main" val="30039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museet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43" y="1417638"/>
            <a:ext cx="7296313" cy="5107706"/>
          </a:xfrm>
        </p:spPr>
      </p:pic>
    </p:spTree>
    <p:extLst>
      <p:ext uri="{BB962C8B-B14F-4D97-AF65-F5344CB8AC3E}">
        <p14:creationId xmlns:p14="http://schemas.microsoft.com/office/powerpoint/2010/main" val="15885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r>
              <a:rPr lang="da-DK" sz="4400" dirty="0"/>
              <a:t>Vi ses</a:t>
            </a:r>
          </a:p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r>
              <a:rPr lang="da-DK" sz="4400" dirty="0"/>
              <a:t>www.spejdermuseet.dk</a:t>
            </a:r>
          </a:p>
          <a:p>
            <a:pPr marL="0" indent="0" algn="ctr">
              <a:buNone/>
            </a:pPr>
            <a:r>
              <a:rPr lang="da-DK" sz="4400" dirty="0"/>
              <a:t>spejdermuseet@spejder.dk</a:t>
            </a:r>
          </a:p>
          <a:p>
            <a:pPr marL="0" indent="0" algn="ctr">
              <a:buNone/>
            </a:pP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4479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2017 har vi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 haft besøg af mange spejdergrupper, bl.a.:</a:t>
            </a:r>
          </a:p>
          <a:p>
            <a:r>
              <a:rPr lang="da-DK" dirty="0"/>
              <a:t>Fem mikrospejderflokke (6-8 år)</a:t>
            </a:r>
          </a:p>
          <a:p>
            <a:r>
              <a:rPr lang="da-DK" dirty="0"/>
              <a:t>Syv minispejderflokke (8-10 år)</a:t>
            </a:r>
          </a:p>
          <a:p>
            <a:r>
              <a:rPr lang="da-DK" dirty="0"/>
              <a:t>Tre juniorspejderflokke (10-12 år)</a:t>
            </a:r>
          </a:p>
          <a:p>
            <a:r>
              <a:rPr lang="da-DK" dirty="0"/>
              <a:t>Fire spejdertroppe (12-16 år)</a:t>
            </a:r>
          </a:p>
          <a:p>
            <a:r>
              <a:rPr lang="da-DK" dirty="0"/>
              <a:t>Tre Senior/Rover/forældre grupper (16-90 år)</a:t>
            </a:r>
          </a:p>
          <a:p>
            <a:r>
              <a:rPr lang="da-DK" dirty="0"/>
              <a:t>Fra DDS, KFUM-</a:t>
            </a:r>
            <a:r>
              <a:rPr lang="da-DK" dirty="0" err="1"/>
              <a:t>sp</a:t>
            </a:r>
            <a:r>
              <a:rPr lang="da-DK" dirty="0"/>
              <a:t> og De gule spejdere!!!           – </a:t>
            </a:r>
            <a:r>
              <a:rPr lang="da-DK" dirty="0" err="1"/>
              <a:t>ca</a:t>
            </a:r>
            <a:r>
              <a:rPr lang="da-DK" dirty="0"/>
              <a:t> 650 personer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5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2017 havde vi åbent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række særåbninger gennem hele året</a:t>
            </a:r>
          </a:p>
          <a:p>
            <a:r>
              <a:rPr lang="da-DK" dirty="0"/>
              <a:t>Til grupperådsmødet</a:t>
            </a:r>
          </a:p>
          <a:p>
            <a:r>
              <a:rPr lang="da-DK" dirty="0"/>
              <a:t>Til Sankt Hans</a:t>
            </a:r>
          </a:p>
          <a:p>
            <a:r>
              <a:rPr lang="da-DK" dirty="0"/>
              <a:t>Til Julemarkedet</a:t>
            </a:r>
          </a:p>
          <a:p>
            <a:endParaRPr lang="da-DK" dirty="0"/>
          </a:p>
          <a:p>
            <a:r>
              <a:rPr lang="da-DK" dirty="0"/>
              <a:t>I 2018 har vi åbent</a:t>
            </a:r>
          </a:p>
          <a:p>
            <a:r>
              <a:rPr lang="da-DK" dirty="0"/>
              <a:t>Til </a:t>
            </a:r>
            <a:r>
              <a:rPr lang="da-DK" u="sng" dirty="0"/>
              <a:t>dit</a:t>
            </a:r>
            <a:r>
              <a:rPr lang="da-DK" dirty="0"/>
              <a:t> besøg!!!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Vi har lavet nye udstillinger…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1907704" y="573325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/>
              <a:t>Patruljestandere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91817A9-8B61-49C0-91C3-A915D51CA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17366" y="1960294"/>
            <a:ext cx="3838353" cy="255890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F99DBCA-4FF7-4E8A-8396-8286F55238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72625" y="3038799"/>
            <a:ext cx="3451383" cy="230092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D10D4BE-C384-4ECE-BB4C-58935C3064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8" y="1417637"/>
            <a:ext cx="3599892" cy="239992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5881DAC-60AE-4470-8F8B-31CAD75336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94771">
            <a:off x="5409178" y="2136908"/>
            <a:ext cx="4315619" cy="2877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07C13-F015-4EFB-B4B2-7EC72C18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4452FC7-7498-4B12-B103-4C9CF3665D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448" y="0"/>
            <a:ext cx="4572000" cy="6858000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8C159D4-4752-41CE-9B08-DED3D7E68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9552" y="-459432"/>
            <a:ext cx="5904656" cy="4525963"/>
          </a:xfr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DDAF918-C691-403D-823A-B7141E30B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28" y="3140968"/>
            <a:ext cx="3960440" cy="44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250BD-38B6-4733-AF69-8F762EB5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2018 – Patruljestanderens år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004BC74-EEFD-484A-9003-FF3EE73C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251" y="1600200"/>
            <a:ext cx="4497497" cy="4525963"/>
          </a:xfrm>
        </p:spPr>
      </p:pic>
    </p:spTree>
    <p:extLst>
      <p:ext uri="{BB962C8B-B14F-4D97-AF65-F5344CB8AC3E}">
        <p14:creationId xmlns:p14="http://schemas.microsoft.com/office/powerpoint/2010/main" val="305395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4|3.6|4.6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.9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8|6.9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8|6.9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1.3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524</Words>
  <Application>Microsoft Office PowerPoint</Application>
  <PresentationFormat>On-screen Show (4:3)</PresentationFormat>
  <Paragraphs>132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Wingdings</vt:lpstr>
      <vt:lpstr>Calibri</vt:lpstr>
      <vt:lpstr>Kontortema</vt:lpstr>
      <vt:lpstr>PowerPoint Presentation</vt:lpstr>
      <vt:lpstr>Stenlændernes Spejdermuseum</vt:lpstr>
      <vt:lpstr>Besøg museet</vt:lpstr>
      <vt:lpstr>Besøg på museet</vt:lpstr>
      <vt:lpstr>I 2017 har vi </vt:lpstr>
      <vt:lpstr>I 2017 havde vi åbent</vt:lpstr>
      <vt:lpstr>Vi har lavet nye udstillinger…</vt:lpstr>
      <vt:lpstr>PowerPoint Presentation</vt:lpstr>
      <vt:lpstr>2018 – Patruljestanderens år</vt:lpstr>
      <vt:lpstr>2018 – 100 år for ulveungerne</vt:lpstr>
      <vt:lpstr>2018 – 100 år for ulveungerne</vt:lpstr>
      <vt:lpstr>DDS og DDP’s historie</vt:lpstr>
      <vt:lpstr>Er du spejderarkæolog?</vt:lpstr>
      <vt:lpstr>PowerPoint Presentation</vt:lpstr>
      <vt:lpstr>Gruppebånd</vt:lpstr>
      <vt:lpstr>PowerPoint Presentation</vt:lpstr>
      <vt:lpstr>Nye ting på hjemmesiden</vt:lpstr>
      <vt:lpstr>PowerPoint Presentation</vt:lpstr>
      <vt:lpstr>PowerPoint Presentation</vt:lpstr>
      <vt:lpstr>Historien er flygtig</vt:lpstr>
      <vt:lpstr>PowerPoint Presentation</vt:lpstr>
      <vt:lpstr>PowerPoint Presentation</vt:lpstr>
      <vt:lpstr>PowerPoint Presentation</vt:lpstr>
      <vt:lpstr>Historien er flygtig…</vt:lpstr>
      <vt:lpstr>Hjælp os</vt:lpstr>
      <vt:lpstr>Museets facebookside</vt:lpstr>
      <vt:lpstr>PowerPoint Presentation</vt:lpstr>
      <vt:lpstr>Dagbogsmærket</vt:lpstr>
      <vt:lpstr>Dagbogs workshop</vt:lpstr>
      <vt:lpstr>Dagbogs workshop</vt:lpstr>
      <vt:lpstr>Hjælp til lokale udstillinger…</vt:lpstr>
      <vt:lpstr>Stenlændernes Spejdermuseum</vt:lpstr>
      <vt:lpstr>Stenlændernes Spejdermuseum</vt:lpstr>
      <vt:lpstr>PowerPoint Presentation</vt:lpstr>
      <vt:lpstr>Besøg museet</vt:lpstr>
      <vt:lpstr>PowerPoint Presentation</vt:lpstr>
      <vt:lpstr>PowerPoint Presentation</vt:lpstr>
      <vt:lpstr>Spejdermuseet Holmen</vt:lpstr>
      <vt:lpstr>Særudstillinger 2018</vt:lpstr>
      <vt:lpstr>Hotspot-udstilling</vt:lpstr>
      <vt:lpstr>Dyk ned i vores faste udstillinger</vt:lpstr>
      <vt:lpstr>Dyk ned i vores faste udstillinger</vt:lpstr>
      <vt:lpstr>Dyk ned i vores faste udstillinger</vt:lpstr>
      <vt:lpstr>Besøg museet</vt:lpstr>
      <vt:lpstr>Besøg museet</vt:lpstr>
      <vt:lpstr>PowerPoint Presentation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Lenovo User</dc:creator>
  <cp:lastModifiedBy>Fred Slüter</cp:lastModifiedBy>
  <cp:revision>76</cp:revision>
  <dcterms:created xsi:type="dcterms:W3CDTF">2014-04-24T16:49:41Z</dcterms:created>
  <dcterms:modified xsi:type="dcterms:W3CDTF">2018-04-11T20:36:01Z</dcterms:modified>
</cp:coreProperties>
</file>